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90" r:id="rId2"/>
  </p:sldMasterIdLst>
  <p:notesMasterIdLst>
    <p:notesMasterId r:id="rId25"/>
  </p:notesMasterIdLst>
  <p:sldIdLst>
    <p:sldId id="301" r:id="rId3"/>
    <p:sldId id="257" r:id="rId4"/>
    <p:sldId id="302" r:id="rId5"/>
    <p:sldId id="303" r:id="rId6"/>
    <p:sldId id="318" r:id="rId7"/>
    <p:sldId id="319" r:id="rId8"/>
    <p:sldId id="275" r:id="rId9"/>
    <p:sldId id="317" r:id="rId10"/>
    <p:sldId id="320" r:id="rId11"/>
    <p:sldId id="321" r:id="rId12"/>
    <p:sldId id="304" r:id="rId13"/>
    <p:sldId id="296" r:id="rId14"/>
    <p:sldId id="305" r:id="rId15"/>
    <p:sldId id="298" r:id="rId16"/>
    <p:sldId id="299" r:id="rId17"/>
    <p:sldId id="290" r:id="rId18"/>
    <p:sldId id="306" r:id="rId19"/>
    <p:sldId id="307" r:id="rId20"/>
    <p:sldId id="308" r:id="rId21"/>
    <p:sldId id="309" r:id="rId22"/>
    <p:sldId id="294" r:id="rId23"/>
    <p:sldId id="300" r:id="rId24"/>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io"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66"/>
    <a:srgbClr val="EEEEEE"/>
    <a:srgbClr val="FF9999"/>
    <a:srgbClr val="555555"/>
    <a:srgbClr val="10CF9B"/>
    <a:srgbClr val="FF7E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1D4E3-444F-4FA7-8E9E-F77F5561D313}" v="530" dt="2022-01-17T13:39:35.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80993" autoAdjust="0"/>
  </p:normalViewPr>
  <p:slideViewPr>
    <p:cSldViewPr snapToGrid="0">
      <p:cViewPr varScale="1">
        <p:scale>
          <a:sx n="72" d="100"/>
          <a:sy n="72" d="100"/>
        </p:scale>
        <p:origin x="636" y="6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a La Franca" userId="ab73488ecb86a065" providerId="LiveId" clId="{2CB1D4E3-444F-4FA7-8E9E-F77F5561D313}"/>
    <pc:docChg chg="undo redo custSel addSld delSld modSld sldOrd">
      <pc:chgData name="Marta La Franca" userId="ab73488ecb86a065" providerId="LiveId" clId="{2CB1D4E3-444F-4FA7-8E9E-F77F5561D313}" dt="2022-01-17T13:42:32.540" v="2096" actId="2696"/>
      <pc:docMkLst>
        <pc:docMk/>
      </pc:docMkLst>
      <pc:sldChg chg="addSp delSp modSp mod modTransition">
        <pc:chgData name="Marta La Franca" userId="ab73488ecb86a065" providerId="LiveId" clId="{2CB1D4E3-444F-4FA7-8E9E-F77F5561D313}" dt="2022-01-13T12:23:29.851" v="1809" actId="1076"/>
        <pc:sldMkLst>
          <pc:docMk/>
          <pc:sldMk cId="3830959605" sldId="257"/>
        </pc:sldMkLst>
        <pc:spChg chg="mod">
          <ac:chgData name="Marta La Franca" userId="ab73488ecb86a065" providerId="LiveId" clId="{2CB1D4E3-444F-4FA7-8E9E-F77F5561D313}" dt="2022-01-09T17:50:32.881" v="907"/>
          <ac:spMkLst>
            <pc:docMk/>
            <pc:sldMk cId="3830959605" sldId="257"/>
            <ac:spMk id="4" creationId="{C8287F1B-3E25-4481-B199-24E6AD18DCEE}"/>
          </ac:spMkLst>
        </pc:spChg>
        <pc:spChg chg="del">
          <ac:chgData name="Marta La Franca" userId="ab73488ecb86a065" providerId="LiveId" clId="{2CB1D4E3-444F-4FA7-8E9E-F77F5561D313}" dt="2022-01-12T12:45:46.272" v="1565" actId="478"/>
          <ac:spMkLst>
            <pc:docMk/>
            <pc:sldMk cId="3830959605" sldId="257"/>
            <ac:spMk id="9" creationId="{9F2977AA-A12B-45F8-B0D7-DD9EBE6ADBB9}"/>
          </ac:spMkLst>
        </pc:spChg>
        <pc:spChg chg="mod">
          <ac:chgData name="Marta La Franca" userId="ab73488ecb86a065" providerId="LiveId" clId="{2CB1D4E3-444F-4FA7-8E9E-F77F5561D313}" dt="2022-01-13T11:26:01.514" v="1780" actId="164"/>
          <ac:spMkLst>
            <pc:docMk/>
            <pc:sldMk cId="3830959605" sldId="257"/>
            <ac:spMk id="10" creationId="{B4492796-1DB0-4541-AE21-2416E6AF2BD0}"/>
          </ac:spMkLst>
        </pc:spChg>
        <pc:spChg chg="del">
          <ac:chgData name="Marta La Franca" userId="ab73488ecb86a065" providerId="LiveId" clId="{2CB1D4E3-444F-4FA7-8E9E-F77F5561D313}" dt="2022-01-12T12:45:46.272" v="1565" actId="478"/>
          <ac:spMkLst>
            <pc:docMk/>
            <pc:sldMk cId="3830959605" sldId="257"/>
            <ac:spMk id="11" creationId="{3834241A-D4E1-4E9A-BB2A-596056803E7E}"/>
          </ac:spMkLst>
        </pc:spChg>
        <pc:spChg chg="del">
          <ac:chgData name="Marta La Franca" userId="ab73488ecb86a065" providerId="LiveId" clId="{2CB1D4E3-444F-4FA7-8E9E-F77F5561D313}" dt="2022-01-12T12:45:46.272" v="1565" actId="478"/>
          <ac:spMkLst>
            <pc:docMk/>
            <pc:sldMk cId="3830959605" sldId="257"/>
            <ac:spMk id="12" creationId="{DC165DD6-C77B-42A2-9C93-C1F65D8E0A4B}"/>
          </ac:spMkLst>
        </pc:spChg>
        <pc:spChg chg="del mod">
          <ac:chgData name="Marta La Franca" userId="ab73488ecb86a065" providerId="LiveId" clId="{2CB1D4E3-444F-4FA7-8E9E-F77F5561D313}" dt="2022-01-12T12:45:46.272" v="1565" actId="478"/>
          <ac:spMkLst>
            <pc:docMk/>
            <pc:sldMk cId="3830959605" sldId="257"/>
            <ac:spMk id="18" creationId="{5FA1F3F5-C657-4817-8871-FCB117E025F0}"/>
          </ac:spMkLst>
        </pc:spChg>
        <pc:spChg chg="mod">
          <ac:chgData name="Marta La Franca" userId="ab73488ecb86a065" providerId="LiveId" clId="{2CB1D4E3-444F-4FA7-8E9E-F77F5561D313}" dt="2022-01-13T11:26:01.514" v="1780" actId="164"/>
          <ac:spMkLst>
            <pc:docMk/>
            <pc:sldMk cId="3830959605" sldId="257"/>
            <ac:spMk id="20" creationId="{FC20F8B1-E957-4D48-9E0B-26E3832513BC}"/>
          </ac:spMkLst>
        </pc:spChg>
        <pc:spChg chg="add mod">
          <ac:chgData name="Marta La Franca" userId="ab73488ecb86a065" providerId="LiveId" clId="{2CB1D4E3-444F-4FA7-8E9E-F77F5561D313}" dt="2022-01-12T12:45:41.366" v="1564" actId="1076"/>
          <ac:spMkLst>
            <pc:docMk/>
            <pc:sldMk cId="3830959605" sldId="257"/>
            <ac:spMk id="24" creationId="{939DE135-3991-4545-AA24-D808543ABD62}"/>
          </ac:spMkLst>
        </pc:spChg>
        <pc:spChg chg="add mod">
          <ac:chgData name="Marta La Franca" userId="ab73488ecb86a065" providerId="LiveId" clId="{2CB1D4E3-444F-4FA7-8E9E-F77F5561D313}" dt="2022-01-12T12:45:41.366" v="1564" actId="1076"/>
          <ac:spMkLst>
            <pc:docMk/>
            <pc:sldMk cId="3830959605" sldId="257"/>
            <ac:spMk id="25" creationId="{A0F21A3F-E780-4F40-ACCD-2B5CA55ABA5E}"/>
          </ac:spMkLst>
        </pc:spChg>
        <pc:spChg chg="add mod">
          <ac:chgData name="Marta La Franca" userId="ab73488ecb86a065" providerId="LiveId" clId="{2CB1D4E3-444F-4FA7-8E9E-F77F5561D313}" dt="2022-01-12T12:45:41.366" v="1564" actId="1076"/>
          <ac:spMkLst>
            <pc:docMk/>
            <pc:sldMk cId="3830959605" sldId="257"/>
            <ac:spMk id="26" creationId="{6FD15AF2-6A1E-4874-9CCA-8E8579DDE401}"/>
          </ac:spMkLst>
        </pc:spChg>
        <pc:spChg chg="add mod">
          <ac:chgData name="Marta La Franca" userId="ab73488ecb86a065" providerId="LiveId" clId="{2CB1D4E3-444F-4FA7-8E9E-F77F5561D313}" dt="2022-01-12T12:46:27.996" v="1576" actId="1076"/>
          <ac:spMkLst>
            <pc:docMk/>
            <pc:sldMk cId="3830959605" sldId="257"/>
            <ac:spMk id="30" creationId="{089731F2-1EF0-4075-AEDC-132CAD18E837}"/>
          </ac:spMkLst>
        </pc:spChg>
        <pc:grpChg chg="add mod">
          <ac:chgData name="Marta La Franca" userId="ab73488ecb86a065" providerId="LiveId" clId="{2CB1D4E3-444F-4FA7-8E9E-F77F5561D313}" dt="2022-01-13T12:23:29.851" v="1809" actId="1076"/>
          <ac:grpSpMkLst>
            <pc:docMk/>
            <pc:sldMk cId="3830959605" sldId="257"/>
            <ac:grpSpMk id="2" creationId="{8E82CFB2-8156-4199-BC77-7636E5246228}"/>
          </ac:grpSpMkLst>
        </pc:grpChg>
        <pc:picChg chg="mod">
          <ac:chgData name="Marta La Franca" userId="ab73488ecb86a065" providerId="LiveId" clId="{2CB1D4E3-444F-4FA7-8E9E-F77F5561D313}" dt="2022-01-12T12:45:41.366" v="1564" actId="1076"/>
          <ac:picMkLst>
            <pc:docMk/>
            <pc:sldMk cId="3830959605" sldId="257"/>
            <ac:picMk id="13" creationId="{807D9CCE-FE0E-4DF2-B206-467D1AE1490B}"/>
          </ac:picMkLst>
        </pc:picChg>
        <pc:picChg chg="mod">
          <ac:chgData name="Marta La Franca" userId="ab73488ecb86a065" providerId="LiveId" clId="{2CB1D4E3-444F-4FA7-8E9E-F77F5561D313}" dt="2022-01-12T12:45:41.366" v="1564" actId="1076"/>
          <ac:picMkLst>
            <pc:docMk/>
            <pc:sldMk cId="3830959605" sldId="257"/>
            <ac:picMk id="14" creationId="{8E1B8DE2-2BB3-4445-B364-56E2955F9870}"/>
          </ac:picMkLst>
        </pc:picChg>
        <pc:picChg chg="mod">
          <ac:chgData name="Marta La Franca" userId="ab73488ecb86a065" providerId="LiveId" clId="{2CB1D4E3-444F-4FA7-8E9E-F77F5561D313}" dt="2022-01-12T12:45:41.366" v="1564" actId="1076"/>
          <ac:picMkLst>
            <pc:docMk/>
            <pc:sldMk cId="3830959605" sldId="257"/>
            <ac:picMk id="15" creationId="{844DB832-FA94-401C-9A4A-FA595973E0DE}"/>
          </ac:picMkLst>
        </pc:picChg>
        <pc:picChg chg="mod">
          <ac:chgData name="Marta La Franca" userId="ab73488ecb86a065" providerId="LiveId" clId="{2CB1D4E3-444F-4FA7-8E9E-F77F5561D313}" dt="2022-01-13T11:26:01.514" v="1780" actId="164"/>
          <ac:picMkLst>
            <pc:docMk/>
            <pc:sldMk cId="3830959605" sldId="257"/>
            <ac:picMk id="19" creationId="{2253F7E3-75DB-4731-A74D-93154F064C31}"/>
          </ac:picMkLst>
        </pc:picChg>
        <pc:picChg chg="mod">
          <ac:chgData name="Marta La Franca" userId="ab73488ecb86a065" providerId="LiveId" clId="{2CB1D4E3-444F-4FA7-8E9E-F77F5561D313}" dt="2022-01-12T12:45:41.366" v="1564" actId="1076"/>
          <ac:picMkLst>
            <pc:docMk/>
            <pc:sldMk cId="3830959605" sldId="257"/>
            <ac:picMk id="21" creationId="{A94B38AE-4DD1-42BF-8278-C907999AB6E8}"/>
          </ac:picMkLst>
        </pc:picChg>
        <pc:picChg chg="add del mod">
          <ac:chgData name="Marta La Franca" userId="ab73488ecb86a065" providerId="LiveId" clId="{2CB1D4E3-444F-4FA7-8E9E-F77F5561D313}" dt="2022-01-12T12:46:49.363" v="1582" actId="478"/>
          <ac:picMkLst>
            <pc:docMk/>
            <pc:sldMk cId="3830959605" sldId="257"/>
            <ac:picMk id="27" creationId="{677E16F0-D052-4327-823C-0EE715212326}"/>
          </ac:picMkLst>
        </pc:picChg>
        <pc:picChg chg="add del mod">
          <ac:chgData name="Marta La Franca" userId="ab73488ecb86a065" providerId="LiveId" clId="{2CB1D4E3-444F-4FA7-8E9E-F77F5561D313}" dt="2022-01-12T12:46:50.208" v="1583" actId="478"/>
          <ac:picMkLst>
            <pc:docMk/>
            <pc:sldMk cId="3830959605" sldId="257"/>
            <ac:picMk id="28" creationId="{70E748A4-2BBA-4FF1-A590-4BA38B39B910}"/>
          </ac:picMkLst>
        </pc:picChg>
        <pc:picChg chg="add del mod">
          <ac:chgData name="Marta La Franca" userId="ab73488ecb86a065" providerId="LiveId" clId="{2CB1D4E3-444F-4FA7-8E9E-F77F5561D313}" dt="2022-01-12T12:46:50.836" v="1584" actId="478"/>
          <ac:picMkLst>
            <pc:docMk/>
            <pc:sldMk cId="3830959605" sldId="257"/>
            <ac:picMk id="29" creationId="{57597D48-50AA-46C9-AF33-25C073E2B1C2}"/>
          </ac:picMkLst>
        </pc:picChg>
        <pc:picChg chg="add del mod">
          <ac:chgData name="Marta La Franca" userId="ab73488ecb86a065" providerId="LiveId" clId="{2CB1D4E3-444F-4FA7-8E9E-F77F5561D313}" dt="2022-01-12T12:46:48.765" v="1581" actId="478"/>
          <ac:picMkLst>
            <pc:docMk/>
            <pc:sldMk cId="3830959605" sldId="257"/>
            <ac:picMk id="31" creationId="{2DF41D72-C3E1-43D4-9813-9D62FED9A904}"/>
          </ac:picMkLst>
        </pc:picChg>
      </pc:sldChg>
      <pc:sldChg chg="modSp del mod">
        <pc:chgData name="Marta La Franca" userId="ab73488ecb86a065" providerId="LiveId" clId="{2CB1D4E3-444F-4FA7-8E9E-F77F5561D313}" dt="2022-01-13T11:07:56.210" v="1626" actId="2696"/>
        <pc:sldMkLst>
          <pc:docMk/>
          <pc:sldMk cId="813102936" sldId="274"/>
        </pc:sldMkLst>
        <pc:spChg chg="mod">
          <ac:chgData name="Marta La Franca" userId="ab73488ecb86a065" providerId="LiveId" clId="{2CB1D4E3-444F-4FA7-8E9E-F77F5561D313}" dt="2022-01-09T17:50:32.881" v="907"/>
          <ac:spMkLst>
            <pc:docMk/>
            <pc:sldMk cId="813102936" sldId="274"/>
            <ac:spMk id="3" creationId="{101D4ADB-79CE-478E-8FBE-53E59DEC969A}"/>
          </ac:spMkLst>
        </pc:spChg>
        <pc:spChg chg="mod">
          <ac:chgData name="Marta La Franca" userId="ab73488ecb86a065" providerId="LiveId" clId="{2CB1D4E3-444F-4FA7-8E9E-F77F5561D313}" dt="2022-01-09T17:44:34.446" v="840" actId="20577"/>
          <ac:spMkLst>
            <pc:docMk/>
            <pc:sldMk cId="813102936" sldId="274"/>
            <ac:spMk id="4" creationId="{C8287F1B-3E25-4481-B199-24E6AD18DCEE}"/>
          </ac:spMkLst>
        </pc:spChg>
        <pc:graphicFrameChg chg="mod modGraphic">
          <ac:chgData name="Marta La Franca" userId="ab73488ecb86a065" providerId="LiveId" clId="{2CB1D4E3-444F-4FA7-8E9E-F77F5561D313}" dt="2022-01-13T11:07:41.464" v="1625" actId="20577"/>
          <ac:graphicFrameMkLst>
            <pc:docMk/>
            <pc:sldMk cId="813102936" sldId="274"/>
            <ac:graphicFrameMk id="12" creationId="{3D3E1186-C110-4675-ADFC-717A19A95B66}"/>
          </ac:graphicFrameMkLst>
        </pc:graphicFrameChg>
      </pc:sldChg>
      <pc:sldChg chg="addSp delSp modSp mod">
        <pc:chgData name="Marta La Franca" userId="ab73488ecb86a065" providerId="LiveId" clId="{2CB1D4E3-444F-4FA7-8E9E-F77F5561D313}" dt="2022-01-13T11:27:00.303" v="1792" actId="1036"/>
        <pc:sldMkLst>
          <pc:docMk/>
          <pc:sldMk cId="1202222346" sldId="275"/>
        </pc:sldMkLst>
        <pc:spChg chg="mod">
          <ac:chgData name="Marta La Franca" userId="ab73488ecb86a065" providerId="LiveId" clId="{2CB1D4E3-444F-4FA7-8E9E-F77F5561D313}" dt="2022-01-09T17:50:32.881" v="907"/>
          <ac:spMkLst>
            <pc:docMk/>
            <pc:sldMk cId="1202222346" sldId="275"/>
            <ac:spMk id="3" creationId="{1B0F4F9B-7D29-4BED-87FB-3F3D1724712B}"/>
          </ac:spMkLst>
        </pc:spChg>
        <pc:spChg chg="mod">
          <ac:chgData name="Marta La Franca" userId="ab73488ecb86a065" providerId="LiveId" clId="{2CB1D4E3-444F-4FA7-8E9E-F77F5561D313}" dt="2022-01-09T11:54:01.362" v="758"/>
          <ac:spMkLst>
            <pc:docMk/>
            <pc:sldMk cId="1202222346" sldId="275"/>
            <ac:spMk id="4" creationId="{B9105FAE-96F0-43A6-B386-AAE4E62C6E85}"/>
          </ac:spMkLst>
        </pc:spChg>
        <pc:spChg chg="mod">
          <ac:chgData name="Marta La Franca" userId="ab73488ecb86a065" providerId="LiveId" clId="{2CB1D4E3-444F-4FA7-8E9E-F77F5561D313}" dt="2022-01-09T17:46:02.354" v="866" actId="1076"/>
          <ac:spMkLst>
            <pc:docMk/>
            <pc:sldMk cId="1202222346" sldId="275"/>
            <ac:spMk id="18" creationId="{5401CC99-F7A0-4CB4-B48C-685D37A6B109}"/>
          </ac:spMkLst>
        </pc:spChg>
        <pc:spChg chg="add mod">
          <ac:chgData name="Marta La Franca" userId="ab73488ecb86a065" providerId="LiveId" clId="{2CB1D4E3-444F-4FA7-8E9E-F77F5561D313}" dt="2022-01-09T17:46:33.329" v="870" actId="1076"/>
          <ac:spMkLst>
            <pc:docMk/>
            <pc:sldMk cId="1202222346" sldId="275"/>
            <ac:spMk id="20" creationId="{AE0AE87F-5B30-4D2F-8296-31AE01DB9977}"/>
          </ac:spMkLst>
        </pc:spChg>
        <pc:spChg chg="mod">
          <ac:chgData name="Marta La Franca" userId="ab73488ecb86a065" providerId="LiveId" clId="{2CB1D4E3-444F-4FA7-8E9E-F77F5561D313}" dt="2022-01-13T11:27:00.303" v="1792" actId="1036"/>
          <ac:spMkLst>
            <pc:docMk/>
            <pc:sldMk cId="1202222346" sldId="275"/>
            <ac:spMk id="23" creationId="{2F8BDB9A-6E49-4052-924A-83FDD2B0A487}"/>
          </ac:spMkLst>
        </pc:spChg>
        <pc:spChg chg="mod">
          <ac:chgData name="Marta La Franca" userId="ab73488ecb86a065" providerId="LiveId" clId="{2CB1D4E3-444F-4FA7-8E9E-F77F5561D313}" dt="2022-01-13T11:26:44.352" v="1785" actId="1076"/>
          <ac:spMkLst>
            <pc:docMk/>
            <pc:sldMk cId="1202222346" sldId="275"/>
            <ac:spMk id="25" creationId="{34818BA8-E954-4497-B8B9-B67D92F6032D}"/>
          </ac:spMkLst>
        </pc:spChg>
        <pc:spChg chg="mod">
          <ac:chgData name="Marta La Franca" userId="ab73488ecb86a065" providerId="LiveId" clId="{2CB1D4E3-444F-4FA7-8E9E-F77F5561D313}" dt="2022-01-13T11:13:26.802" v="1681" actId="1076"/>
          <ac:spMkLst>
            <pc:docMk/>
            <pc:sldMk cId="1202222346" sldId="275"/>
            <ac:spMk id="27" creationId="{433F8195-2E48-4BF3-9AD0-CFA6F8DAAFE7}"/>
          </ac:spMkLst>
        </pc:spChg>
        <pc:spChg chg="mod">
          <ac:chgData name="Marta La Franca" userId="ab73488ecb86a065" providerId="LiveId" clId="{2CB1D4E3-444F-4FA7-8E9E-F77F5561D313}" dt="2022-01-09T11:54:37.444" v="764"/>
          <ac:spMkLst>
            <pc:docMk/>
            <pc:sldMk cId="1202222346" sldId="275"/>
            <ac:spMk id="28" creationId="{B53E693D-3A33-44AC-A9A7-35D197711692}"/>
          </ac:spMkLst>
        </pc:spChg>
        <pc:spChg chg="mod">
          <ac:chgData name="Marta La Franca" userId="ab73488ecb86a065" providerId="LiveId" clId="{2CB1D4E3-444F-4FA7-8E9E-F77F5561D313}" dt="2022-01-13T11:11:55.049" v="1672" actId="123"/>
          <ac:spMkLst>
            <pc:docMk/>
            <pc:sldMk cId="1202222346" sldId="275"/>
            <ac:spMk id="34" creationId="{38AA8C13-AFD3-4C46-AEA7-67BEBF73986D}"/>
          </ac:spMkLst>
        </pc:spChg>
        <pc:picChg chg="add del mod">
          <ac:chgData name="Marta La Franca" userId="ab73488ecb86a065" providerId="LiveId" clId="{2CB1D4E3-444F-4FA7-8E9E-F77F5561D313}" dt="2022-01-09T17:42:18.577" v="827" actId="478"/>
          <ac:picMkLst>
            <pc:docMk/>
            <pc:sldMk cId="1202222346" sldId="275"/>
            <ac:picMk id="5" creationId="{33171970-3D0F-4060-AFEF-A4106A60F241}"/>
          </ac:picMkLst>
        </pc:picChg>
        <pc:picChg chg="add del mod">
          <ac:chgData name="Marta La Franca" userId="ab73488ecb86a065" providerId="LiveId" clId="{2CB1D4E3-444F-4FA7-8E9E-F77F5561D313}" dt="2022-01-09T12:03:23.902" v="799" actId="478"/>
          <ac:picMkLst>
            <pc:docMk/>
            <pc:sldMk cId="1202222346" sldId="275"/>
            <ac:picMk id="21" creationId="{F3A48A9B-E6E2-4323-B81C-A94F6A4BBF41}"/>
          </ac:picMkLst>
        </pc:picChg>
        <pc:picChg chg="mod">
          <ac:chgData name="Marta La Franca" userId="ab73488ecb86a065" providerId="LiveId" clId="{2CB1D4E3-444F-4FA7-8E9E-F77F5561D313}" dt="2022-01-09T12:02:35.156" v="793"/>
          <ac:picMkLst>
            <pc:docMk/>
            <pc:sldMk cId="1202222346" sldId="275"/>
            <ac:picMk id="22" creationId="{348DC27C-CE26-4961-BC55-602C0FF0BA39}"/>
          </ac:picMkLst>
        </pc:picChg>
        <pc:picChg chg="mod">
          <ac:chgData name="Marta La Franca" userId="ab73488ecb86a065" providerId="LiveId" clId="{2CB1D4E3-444F-4FA7-8E9E-F77F5561D313}" dt="2022-01-13T11:11:40.458" v="1669" actId="1076"/>
          <ac:picMkLst>
            <pc:docMk/>
            <pc:sldMk cId="1202222346" sldId="275"/>
            <ac:picMk id="87" creationId="{BA712089-DDBF-4741-BA71-63A6F987EA72}"/>
          </ac:picMkLst>
        </pc:picChg>
        <pc:picChg chg="mod">
          <ac:chgData name="Marta La Franca" userId="ab73488ecb86a065" providerId="LiveId" clId="{2CB1D4E3-444F-4FA7-8E9E-F77F5561D313}" dt="2022-01-09T11:59:39.325" v="785" actId="1076"/>
          <ac:picMkLst>
            <pc:docMk/>
            <pc:sldMk cId="1202222346" sldId="275"/>
            <ac:picMk id="89" creationId="{C8671B21-B5F4-4BFE-A90B-A16041BB7F3D}"/>
          </ac:picMkLst>
        </pc:picChg>
        <pc:cxnChg chg="mod">
          <ac:chgData name="Marta La Franca" userId="ab73488ecb86a065" providerId="LiveId" clId="{2CB1D4E3-444F-4FA7-8E9E-F77F5561D313}" dt="2022-01-13T11:11:44.011" v="1670" actId="1076"/>
          <ac:cxnSpMkLst>
            <pc:docMk/>
            <pc:sldMk cId="1202222346" sldId="275"/>
            <ac:cxnSpMk id="38" creationId="{66F01420-E00A-46BC-9AE5-EDE89E81F291}"/>
          </ac:cxnSpMkLst>
        </pc:cxnChg>
      </pc:sldChg>
      <pc:sldChg chg="addSp modSp del mod ord">
        <pc:chgData name="Marta La Franca" userId="ab73488ecb86a065" providerId="LiveId" clId="{2CB1D4E3-444F-4FA7-8E9E-F77F5561D313}" dt="2022-01-09T12:04:25.713" v="803" actId="2696"/>
        <pc:sldMkLst>
          <pc:docMk/>
          <pc:sldMk cId="2545367816" sldId="278"/>
        </pc:sldMkLst>
        <pc:spChg chg="mod">
          <ac:chgData name="Marta La Franca" userId="ab73488ecb86a065" providerId="LiveId" clId="{2CB1D4E3-444F-4FA7-8E9E-F77F5561D313}" dt="2022-01-07T12:33:15.934" v="198"/>
          <ac:spMkLst>
            <pc:docMk/>
            <pc:sldMk cId="2545367816" sldId="278"/>
            <ac:spMk id="12" creationId="{94C582A2-A406-4C9B-A3DA-BA4EECAB37AC}"/>
          </ac:spMkLst>
        </pc:spChg>
        <pc:spChg chg="mod">
          <ac:chgData name="Marta La Franca" userId="ab73488ecb86a065" providerId="LiveId" clId="{2CB1D4E3-444F-4FA7-8E9E-F77F5561D313}" dt="2022-01-07T13:32:02.867" v="670" actId="1076"/>
          <ac:spMkLst>
            <pc:docMk/>
            <pc:sldMk cId="2545367816" sldId="278"/>
            <ac:spMk id="27" creationId="{7EE428F8-67CE-461B-8980-EAFA6E2AA923}"/>
          </ac:spMkLst>
        </pc:spChg>
        <pc:spChg chg="mod">
          <ac:chgData name="Marta La Franca" userId="ab73488ecb86a065" providerId="LiveId" clId="{2CB1D4E3-444F-4FA7-8E9E-F77F5561D313}" dt="2022-01-07T12:34:53.949" v="211" actId="207"/>
          <ac:spMkLst>
            <pc:docMk/>
            <pc:sldMk cId="2545367816" sldId="278"/>
            <ac:spMk id="28" creationId="{07F40FEE-4D69-48E8-9D4D-53818E7D3DF8}"/>
          </ac:spMkLst>
        </pc:spChg>
        <pc:spChg chg="mod">
          <ac:chgData name="Marta La Franca" userId="ab73488ecb86a065" providerId="LiveId" clId="{2CB1D4E3-444F-4FA7-8E9E-F77F5561D313}" dt="2022-01-07T12:35:40.742" v="223" actId="20577"/>
          <ac:spMkLst>
            <pc:docMk/>
            <pc:sldMk cId="2545367816" sldId="278"/>
            <ac:spMk id="30" creationId="{E6A70B51-C705-444A-B105-80A43A3222A9}"/>
          </ac:spMkLst>
        </pc:spChg>
        <pc:spChg chg="mod">
          <ac:chgData name="Marta La Franca" userId="ab73488ecb86a065" providerId="LiveId" clId="{2CB1D4E3-444F-4FA7-8E9E-F77F5561D313}" dt="2022-01-07T12:35:02.321" v="213" actId="207"/>
          <ac:spMkLst>
            <pc:docMk/>
            <pc:sldMk cId="2545367816" sldId="278"/>
            <ac:spMk id="31" creationId="{812B08D7-FDC4-4C74-889E-502D6C54A22A}"/>
          </ac:spMkLst>
        </pc:spChg>
        <pc:spChg chg="mod">
          <ac:chgData name="Marta La Franca" userId="ab73488ecb86a065" providerId="LiveId" clId="{2CB1D4E3-444F-4FA7-8E9E-F77F5561D313}" dt="2022-01-07T12:35:59.968" v="248" actId="20577"/>
          <ac:spMkLst>
            <pc:docMk/>
            <pc:sldMk cId="2545367816" sldId="278"/>
            <ac:spMk id="32" creationId="{259E5B65-8CA1-42ED-A3E8-CCAD0D741B82}"/>
          </ac:spMkLst>
        </pc:spChg>
        <pc:spChg chg="mod">
          <ac:chgData name="Marta La Franca" userId="ab73488ecb86a065" providerId="LiveId" clId="{2CB1D4E3-444F-4FA7-8E9E-F77F5561D313}" dt="2022-01-07T12:35:06.121" v="214" actId="207"/>
          <ac:spMkLst>
            <pc:docMk/>
            <pc:sldMk cId="2545367816" sldId="278"/>
            <ac:spMk id="33" creationId="{26A03581-C691-4FA9-A0C0-693D5B55183C}"/>
          </ac:spMkLst>
        </pc:spChg>
        <pc:spChg chg="mod">
          <ac:chgData name="Marta La Franca" userId="ab73488ecb86a065" providerId="LiveId" clId="{2CB1D4E3-444F-4FA7-8E9E-F77F5561D313}" dt="2022-01-07T12:37:28.516" v="278" actId="1076"/>
          <ac:spMkLst>
            <pc:docMk/>
            <pc:sldMk cId="2545367816" sldId="278"/>
            <ac:spMk id="35" creationId="{8494BC8C-9523-4DFC-A088-D5E3651A8019}"/>
          </ac:spMkLst>
        </pc:spChg>
        <pc:picChg chg="add mod">
          <ac:chgData name="Marta La Franca" userId="ab73488ecb86a065" providerId="LiveId" clId="{2CB1D4E3-444F-4FA7-8E9E-F77F5561D313}" dt="2022-01-07T13:31:55.994" v="669" actId="1076"/>
          <ac:picMkLst>
            <pc:docMk/>
            <pc:sldMk cId="2545367816" sldId="278"/>
            <ac:picMk id="4" creationId="{DD65AA70-B275-4BCC-9B7D-D723FEF843FE}"/>
          </ac:picMkLst>
        </pc:picChg>
      </pc:sldChg>
      <pc:sldChg chg="modSp mod modTransition">
        <pc:chgData name="Marta La Franca" userId="ab73488ecb86a065" providerId="LiveId" clId="{2CB1D4E3-444F-4FA7-8E9E-F77F5561D313}" dt="2022-01-13T11:31:34.110" v="1806" actId="108"/>
        <pc:sldMkLst>
          <pc:docMk/>
          <pc:sldMk cId="3515285049" sldId="290"/>
        </pc:sldMkLst>
        <pc:spChg chg="mod">
          <ac:chgData name="Marta La Franca" userId="ab73488ecb86a065" providerId="LiveId" clId="{2CB1D4E3-444F-4FA7-8E9E-F77F5561D313}" dt="2022-01-09T17:50:32.881" v="907"/>
          <ac:spMkLst>
            <pc:docMk/>
            <pc:sldMk cId="3515285049" sldId="290"/>
            <ac:spMk id="4" creationId="{C8287F1B-3E25-4481-B199-24E6AD18DCEE}"/>
          </ac:spMkLst>
        </pc:spChg>
        <pc:spChg chg="mod">
          <ac:chgData name="Marta La Franca" userId="ab73488ecb86a065" providerId="LiveId" clId="{2CB1D4E3-444F-4FA7-8E9E-F77F5561D313}" dt="2022-01-13T11:31:34.110" v="1806" actId="108"/>
          <ac:spMkLst>
            <pc:docMk/>
            <pc:sldMk cId="3515285049" sldId="290"/>
            <ac:spMk id="9" creationId="{5F307770-38D8-49CA-BFD0-64F78C89348C}"/>
          </ac:spMkLst>
        </pc:spChg>
      </pc:sldChg>
      <pc:sldChg chg="addSp delSp modSp mod modTransition">
        <pc:chgData name="Marta La Franca" userId="ab73488ecb86a065" providerId="LiveId" clId="{2CB1D4E3-444F-4FA7-8E9E-F77F5561D313}" dt="2022-01-17T13:39:04.109" v="2021" actId="20577"/>
        <pc:sldMkLst>
          <pc:docMk/>
          <pc:sldMk cId="2220287953" sldId="294"/>
        </pc:sldMkLst>
        <pc:spChg chg="add del mod">
          <ac:chgData name="Marta La Franca" userId="ab73488ecb86a065" providerId="LiveId" clId="{2CB1D4E3-444F-4FA7-8E9E-F77F5561D313}" dt="2022-01-15T11:32:06.136" v="1918" actId="478"/>
          <ac:spMkLst>
            <pc:docMk/>
            <pc:sldMk cId="2220287953" sldId="294"/>
            <ac:spMk id="3" creationId="{00E72146-3B3B-4C3D-8379-DDD2E39485DE}"/>
          </ac:spMkLst>
        </pc:spChg>
        <pc:spChg chg="mod">
          <ac:chgData name="Marta La Franca" userId="ab73488ecb86a065" providerId="LiveId" clId="{2CB1D4E3-444F-4FA7-8E9E-F77F5561D313}" dt="2022-01-09T17:50:32.881" v="907"/>
          <ac:spMkLst>
            <pc:docMk/>
            <pc:sldMk cId="2220287953" sldId="294"/>
            <ac:spMk id="4" creationId="{C8287F1B-3E25-4481-B199-24E6AD18DCEE}"/>
          </ac:spMkLst>
        </pc:spChg>
        <pc:spChg chg="add del mod">
          <ac:chgData name="Marta La Franca" userId="ab73488ecb86a065" providerId="LiveId" clId="{2CB1D4E3-444F-4FA7-8E9E-F77F5561D313}" dt="2022-01-15T11:34:41.024" v="1996" actId="478"/>
          <ac:spMkLst>
            <pc:docMk/>
            <pc:sldMk cId="2220287953" sldId="294"/>
            <ac:spMk id="5" creationId="{50B800AD-269A-44C8-823A-EB28C2FC5D9D}"/>
          </ac:spMkLst>
        </pc:spChg>
        <pc:spChg chg="mod">
          <ac:chgData name="Marta La Franca" userId="ab73488ecb86a065" providerId="LiveId" clId="{2CB1D4E3-444F-4FA7-8E9E-F77F5561D313}" dt="2022-01-17T13:39:04.109" v="2021" actId="20577"/>
          <ac:spMkLst>
            <pc:docMk/>
            <pc:sldMk cId="2220287953" sldId="294"/>
            <ac:spMk id="9" creationId="{5F307770-38D8-49CA-BFD0-64F78C89348C}"/>
          </ac:spMkLst>
        </pc:spChg>
        <pc:spChg chg="add mod">
          <ac:chgData name="Marta La Franca" userId="ab73488ecb86a065" providerId="LiveId" clId="{2CB1D4E3-444F-4FA7-8E9E-F77F5561D313}" dt="2022-01-15T11:34:16.847" v="1991" actId="1076"/>
          <ac:spMkLst>
            <pc:docMk/>
            <pc:sldMk cId="2220287953" sldId="294"/>
            <ac:spMk id="12" creationId="{5D96176C-F6C1-4EEF-BB27-B6F49E9F0514}"/>
          </ac:spMkLst>
        </pc:spChg>
        <pc:spChg chg="add mod">
          <ac:chgData name="Marta La Franca" userId="ab73488ecb86a065" providerId="LiveId" clId="{2CB1D4E3-444F-4FA7-8E9E-F77F5561D313}" dt="2022-01-15T11:34:51.034" v="1999" actId="1076"/>
          <ac:spMkLst>
            <pc:docMk/>
            <pc:sldMk cId="2220287953" sldId="294"/>
            <ac:spMk id="13" creationId="{16F6F8FF-F654-49A5-BBBF-D33FAD1B6A64}"/>
          </ac:spMkLst>
        </pc:spChg>
      </pc:sldChg>
      <pc:sldChg chg="modSp del mod modTransition">
        <pc:chgData name="Marta La Franca" userId="ab73488ecb86a065" providerId="LiveId" clId="{2CB1D4E3-444F-4FA7-8E9E-F77F5561D313}" dt="2022-01-09T18:16:06.634" v="1146" actId="2696"/>
        <pc:sldMkLst>
          <pc:docMk/>
          <pc:sldMk cId="4050723105" sldId="295"/>
        </pc:sldMkLst>
        <pc:spChg chg="mod">
          <ac:chgData name="Marta La Franca" userId="ab73488ecb86a065" providerId="LiveId" clId="{2CB1D4E3-444F-4FA7-8E9E-F77F5561D313}" dt="2022-01-09T17:50:32.881" v="907"/>
          <ac:spMkLst>
            <pc:docMk/>
            <pc:sldMk cId="4050723105" sldId="295"/>
            <ac:spMk id="2" creationId="{0B918AE9-6430-4E1D-ABA8-A7BEAC4983D4}"/>
          </ac:spMkLst>
        </pc:spChg>
        <pc:spChg chg="mod">
          <ac:chgData name="Marta La Franca" userId="ab73488ecb86a065" providerId="LiveId" clId="{2CB1D4E3-444F-4FA7-8E9E-F77F5561D313}" dt="2022-01-09T18:02:18.011" v="1053" actId="108"/>
          <ac:spMkLst>
            <pc:docMk/>
            <pc:sldMk cId="4050723105" sldId="295"/>
            <ac:spMk id="4" creationId="{00000000-0000-0000-0000-000000000000}"/>
          </ac:spMkLst>
        </pc:spChg>
      </pc:sldChg>
      <pc:sldChg chg="modSp mod modTransition">
        <pc:chgData name="Marta La Franca" userId="ab73488ecb86a065" providerId="LiveId" clId="{2CB1D4E3-444F-4FA7-8E9E-F77F5561D313}" dt="2022-01-09T18:43:58.064" v="1551"/>
        <pc:sldMkLst>
          <pc:docMk/>
          <pc:sldMk cId="1657028733" sldId="296"/>
        </pc:sldMkLst>
        <pc:spChg chg="mod">
          <ac:chgData name="Marta La Franca" userId="ab73488ecb86a065" providerId="LiveId" clId="{2CB1D4E3-444F-4FA7-8E9E-F77F5561D313}" dt="2022-01-09T17:50:32.881" v="907"/>
          <ac:spMkLst>
            <pc:docMk/>
            <pc:sldMk cId="1657028733" sldId="296"/>
            <ac:spMk id="2" creationId="{00000000-0000-0000-0000-000000000000}"/>
          </ac:spMkLst>
        </pc:spChg>
        <pc:spChg chg="mod">
          <ac:chgData name="Marta La Franca" userId="ab73488ecb86a065" providerId="LiveId" clId="{2CB1D4E3-444F-4FA7-8E9E-F77F5561D313}" dt="2022-01-09T12:06:28.396" v="812" actId="108"/>
          <ac:spMkLst>
            <pc:docMk/>
            <pc:sldMk cId="1657028733" sldId="296"/>
            <ac:spMk id="4" creationId="{00000000-0000-0000-0000-000000000000}"/>
          </ac:spMkLst>
        </pc:spChg>
        <pc:spChg chg="mod">
          <ac:chgData name="Marta La Franca" userId="ab73488ecb86a065" providerId="LiveId" clId="{2CB1D4E3-444F-4FA7-8E9E-F77F5561D313}" dt="2022-01-09T17:49:04.972" v="898" actId="14100"/>
          <ac:spMkLst>
            <pc:docMk/>
            <pc:sldMk cId="1657028733" sldId="296"/>
            <ac:spMk id="7" creationId="{00000000-0000-0000-0000-000000000000}"/>
          </ac:spMkLst>
        </pc:spChg>
        <pc:spChg chg="mod">
          <ac:chgData name="Marta La Franca" userId="ab73488ecb86a065" providerId="LiveId" clId="{2CB1D4E3-444F-4FA7-8E9E-F77F5561D313}" dt="2022-01-09T17:49:20.799" v="899" actId="207"/>
          <ac:spMkLst>
            <pc:docMk/>
            <pc:sldMk cId="1657028733" sldId="296"/>
            <ac:spMk id="9" creationId="{00000000-0000-0000-0000-000000000000}"/>
          </ac:spMkLst>
        </pc:spChg>
        <pc:picChg chg="mod">
          <ac:chgData name="Marta La Franca" userId="ab73488ecb86a065" providerId="LiveId" clId="{2CB1D4E3-444F-4FA7-8E9E-F77F5561D313}" dt="2022-01-09T18:43:58.064" v="1551"/>
          <ac:picMkLst>
            <pc:docMk/>
            <pc:sldMk cId="1657028733" sldId="296"/>
            <ac:picMk id="10" creationId="{00000000-0000-0000-0000-000000000000}"/>
          </ac:picMkLst>
        </pc:picChg>
      </pc:sldChg>
      <pc:sldChg chg="addSp modSp mod modTransition modAnim">
        <pc:chgData name="Marta La Franca" userId="ab73488ecb86a065" providerId="LiveId" clId="{2CB1D4E3-444F-4FA7-8E9E-F77F5561D313}" dt="2022-01-09T18:33:30.292" v="1550" actId="1076"/>
        <pc:sldMkLst>
          <pc:docMk/>
          <pc:sldMk cId="2572654346" sldId="298"/>
        </pc:sldMkLst>
        <pc:spChg chg="mod">
          <ac:chgData name="Marta La Franca" userId="ab73488ecb86a065" providerId="LiveId" clId="{2CB1D4E3-444F-4FA7-8E9E-F77F5561D313}" dt="2022-01-09T18:32:33.110" v="1520" actId="1036"/>
          <ac:spMkLst>
            <pc:docMk/>
            <pc:sldMk cId="2572654346" sldId="298"/>
            <ac:spMk id="5" creationId="{00000000-0000-0000-0000-000000000000}"/>
          </ac:spMkLst>
        </pc:spChg>
        <pc:spChg chg="mod">
          <ac:chgData name="Marta La Franca" userId="ab73488ecb86a065" providerId="LiveId" clId="{2CB1D4E3-444F-4FA7-8E9E-F77F5561D313}" dt="2022-01-09T18:04:23.787" v="1085" actId="123"/>
          <ac:spMkLst>
            <pc:docMk/>
            <pc:sldMk cId="2572654346" sldId="298"/>
            <ac:spMk id="8" creationId="{00000000-0000-0000-0000-000000000000}"/>
          </ac:spMkLst>
        </pc:spChg>
        <pc:spChg chg="mod ord">
          <ac:chgData name="Marta La Franca" userId="ab73488ecb86a065" providerId="LiveId" clId="{2CB1D4E3-444F-4FA7-8E9E-F77F5561D313}" dt="2022-01-09T18:06:16.490" v="1096" actId="33524"/>
          <ac:spMkLst>
            <pc:docMk/>
            <pc:sldMk cId="2572654346" sldId="298"/>
            <ac:spMk id="10" creationId="{00000000-0000-0000-0000-000000000000}"/>
          </ac:spMkLst>
        </pc:spChg>
        <pc:spChg chg="add mod ord">
          <ac:chgData name="Marta La Franca" userId="ab73488ecb86a065" providerId="LiveId" clId="{2CB1D4E3-444F-4FA7-8E9E-F77F5561D313}" dt="2022-01-09T18:32:33.110" v="1520" actId="1036"/>
          <ac:spMkLst>
            <pc:docMk/>
            <pc:sldMk cId="2572654346" sldId="298"/>
            <ac:spMk id="12" creationId="{4473CA94-B50E-4F60-922C-3300B5178A14}"/>
          </ac:spMkLst>
        </pc:spChg>
        <pc:spChg chg="add mod ord">
          <ac:chgData name="Marta La Franca" userId="ab73488ecb86a065" providerId="LiveId" clId="{2CB1D4E3-444F-4FA7-8E9E-F77F5561D313}" dt="2022-01-09T17:56:02.532" v="947" actId="1076"/>
          <ac:spMkLst>
            <pc:docMk/>
            <pc:sldMk cId="2572654346" sldId="298"/>
            <ac:spMk id="13" creationId="{EFDA0C75-515F-4290-AE85-5D85D19B5C4D}"/>
          </ac:spMkLst>
        </pc:spChg>
        <pc:spChg chg="add mod">
          <ac:chgData name="Marta La Franca" userId="ab73488ecb86a065" providerId="LiveId" clId="{2CB1D4E3-444F-4FA7-8E9E-F77F5561D313}" dt="2022-01-09T18:04:06.771" v="1080" actId="1035"/>
          <ac:spMkLst>
            <pc:docMk/>
            <pc:sldMk cId="2572654346" sldId="298"/>
            <ac:spMk id="14" creationId="{67627153-6453-4140-906A-A7450020E8E7}"/>
          </ac:spMkLst>
        </pc:spChg>
        <pc:spChg chg="add mod">
          <ac:chgData name="Marta La Franca" userId="ab73488ecb86a065" providerId="LiveId" clId="{2CB1D4E3-444F-4FA7-8E9E-F77F5561D313}" dt="2022-01-09T18:32:42.001" v="1534" actId="1076"/>
          <ac:spMkLst>
            <pc:docMk/>
            <pc:sldMk cId="2572654346" sldId="298"/>
            <ac:spMk id="15" creationId="{B65A3D18-4E16-4296-988B-9C99495B3966}"/>
          </ac:spMkLst>
        </pc:spChg>
        <pc:picChg chg="mod">
          <ac:chgData name="Marta La Franca" userId="ab73488ecb86a065" providerId="LiveId" clId="{2CB1D4E3-444F-4FA7-8E9E-F77F5561D313}" dt="2022-01-09T18:33:30.292" v="1550" actId="1076"/>
          <ac:picMkLst>
            <pc:docMk/>
            <pc:sldMk cId="2572654346" sldId="298"/>
            <ac:picMk id="3" creationId="{00000000-0000-0000-0000-000000000000}"/>
          </ac:picMkLst>
        </pc:picChg>
        <pc:picChg chg="mod">
          <ac:chgData name="Marta La Franca" userId="ab73488ecb86a065" providerId="LiveId" clId="{2CB1D4E3-444F-4FA7-8E9E-F77F5561D313}" dt="2022-01-09T18:04:06.771" v="1080" actId="1035"/>
          <ac:picMkLst>
            <pc:docMk/>
            <pc:sldMk cId="2572654346" sldId="298"/>
            <ac:picMk id="9" creationId="{00000000-0000-0000-0000-000000000000}"/>
          </ac:picMkLst>
        </pc:picChg>
      </pc:sldChg>
      <pc:sldChg chg="addSp delSp modSp mod modTransition modAnim">
        <pc:chgData name="Marta La Franca" userId="ab73488ecb86a065" providerId="LiveId" clId="{2CB1D4E3-444F-4FA7-8E9E-F77F5561D313}" dt="2022-01-09T18:30:30.699" v="1486"/>
        <pc:sldMkLst>
          <pc:docMk/>
          <pc:sldMk cId="3477075816" sldId="299"/>
        </pc:sldMkLst>
        <pc:spChg chg="mod">
          <ac:chgData name="Marta La Franca" userId="ab73488ecb86a065" providerId="LiveId" clId="{2CB1D4E3-444F-4FA7-8E9E-F77F5561D313}" dt="2022-01-09T17:50:32.881" v="907"/>
          <ac:spMkLst>
            <pc:docMk/>
            <pc:sldMk cId="3477075816" sldId="299"/>
            <ac:spMk id="2" creationId="{00000000-0000-0000-0000-000000000000}"/>
          </ac:spMkLst>
        </pc:spChg>
        <pc:spChg chg="del">
          <ac:chgData name="Marta La Franca" userId="ab73488ecb86a065" providerId="LiveId" clId="{2CB1D4E3-444F-4FA7-8E9E-F77F5561D313}" dt="2022-01-09T18:23:40.486" v="1220" actId="478"/>
          <ac:spMkLst>
            <pc:docMk/>
            <pc:sldMk cId="3477075816" sldId="299"/>
            <ac:spMk id="5" creationId="{00000000-0000-0000-0000-000000000000}"/>
          </ac:spMkLst>
        </pc:spChg>
        <pc:spChg chg="del">
          <ac:chgData name="Marta La Franca" userId="ab73488ecb86a065" providerId="LiveId" clId="{2CB1D4E3-444F-4FA7-8E9E-F77F5561D313}" dt="2022-01-09T18:23:40.486" v="1220" actId="478"/>
          <ac:spMkLst>
            <pc:docMk/>
            <pc:sldMk cId="3477075816" sldId="299"/>
            <ac:spMk id="6" creationId="{00000000-0000-0000-0000-000000000000}"/>
          </ac:spMkLst>
        </pc:spChg>
        <pc:spChg chg="del mod">
          <ac:chgData name="Marta La Franca" userId="ab73488ecb86a065" providerId="LiveId" clId="{2CB1D4E3-444F-4FA7-8E9E-F77F5561D313}" dt="2022-01-09T18:23:40.486" v="1220" actId="478"/>
          <ac:spMkLst>
            <pc:docMk/>
            <pc:sldMk cId="3477075816" sldId="299"/>
            <ac:spMk id="7" creationId="{00000000-0000-0000-0000-000000000000}"/>
          </ac:spMkLst>
        </pc:spChg>
        <pc:spChg chg="del">
          <ac:chgData name="Marta La Franca" userId="ab73488ecb86a065" providerId="LiveId" clId="{2CB1D4E3-444F-4FA7-8E9E-F77F5561D313}" dt="2022-01-09T18:30:06.595" v="1484" actId="478"/>
          <ac:spMkLst>
            <pc:docMk/>
            <pc:sldMk cId="3477075816" sldId="299"/>
            <ac:spMk id="9" creationId="{00000000-0000-0000-0000-000000000000}"/>
          </ac:spMkLst>
        </pc:spChg>
        <pc:spChg chg="del">
          <ac:chgData name="Marta La Franca" userId="ab73488ecb86a065" providerId="LiveId" clId="{2CB1D4E3-444F-4FA7-8E9E-F77F5561D313}" dt="2022-01-09T18:23:40.486" v="1220" actId="478"/>
          <ac:spMkLst>
            <pc:docMk/>
            <pc:sldMk cId="3477075816" sldId="299"/>
            <ac:spMk id="10" creationId="{00000000-0000-0000-0000-000000000000}"/>
          </ac:spMkLst>
        </pc:spChg>
        <pc:spChg chg="mod">
          <ac:chgData name="Marta La Franca" userId="ab73488ecb86a065" providerId="LiveId" clId="{2CB1D4E3-444F-4FA7-8E9E-F77F5561D313}" dt="2022-01-09T18:28:02.426" v="1455" actId="14100"/>
          <ac:spMkLst>
            <pc:docMk/>
            <pc:sldMk cId="3477075816" sldId="299"/>
            <ac:spMk id="11" creationId="{00000000-0000-0000-0000-000000000000}"/>
          </ac:spMkLst>
        </pc:spChg>
        <pc:spChg chg="del mod">
          <ac:chgData name="Marta La Franca" userId="ab73488ecb86a065" providerId="LiveId" clId="{2CB1D4E3-444F-4FA7-8E9E-F77F5561D313}" dt="2022-01-09T18:26:31.231" v="1278" actId="478"/>
          <ac:spMkLst>
            <pc:docMk/>
            <pc:sldMk cId="3477075816" sldId="299"/>
            <ac:spMk id="12" creationId="{AAAF7EB9-AB89-4752-BCF2-B87A5B1A95E6}"/>
          </ac:spMkLst>
        </pc:spChg>
        <pc:spChg chg="mod">
          <ac:chgData name="Marta La Franca" userId="ab73488ecb86a065" providerId="LiveId" clId="{2CB1D4E3-444F-4FA7-8E9E-F77F5561D313}" dt="2022-01-09T18:29:59.842" v="1482" actId="403"/>
          <ac:spMkLst>
            <pc:docMk/>
            <pc:sldMk cId="3477075816" sldId="299"/>
            <ac:spMk id="13" creationId="{00000000-0000-0000-0000-000000000000}"/>
          </ac:spMkLst>
        </pc:spChg>
        <pc:spChg chg="add del mod">
          <ac:chgData name="Marta La Franca" userId="ab73488ecb86a065" providerId="LiveId" clId="{2CB1D4E3-444F-4FA7-8E9E-F77F5561D313}" dt="2022-01-09T18:29:26.082" v="1474" actId="478"/>
          <ac:spMkLst>
            <pc:docMk/>
            <pc:sldMk cId="3477075816" sldId="299"/>
            <ac:spMk id="17" creationId="{39461714-D553-43E2-995D-3AA389338394}"/>
          </ac:spMkLst>
        </pc:spChg>
        <pc:graphicFrameChg chg="add mod ord modGraphic">
          <ac:chgData name="Marta La Franca" userId="ab73488ecb86a065" providerId="LiveId" clId="{2CB1D4E3-444F-4FA7-8E9E-F77F5561D313}" dt="2022-01-09T18:28:20.796" v="1456" actId="167"/>
          <ac:graphicFrameMkLst>
            <pc:docMk/>
            <pc:sldMk cId="3477075816" sldId="299"/>
            <ac:graphicFrameMk id="4" creationId="{A7330750-1C0F-4E5F-B960-713ABD79767A}"/>
          </ac:graphicFrameMkLst>
        </pc:graphicFrameChg>
        <pc:picChg chg="add mod">
          <ac:chgData name="Marta La Franca" userId="ab73488ecb86a065" providerId="LiveId" clId="{2CB1D4E3-444F-4FA7-8E9E-F77F5561D313}" dt="2022-01-09T18:30:09.086" v="1485" actId="1076"/>
          <ac:picMkLst>
            <pc:docMk/>
            <pc:sldMk cId="3477075816" sldId="299"/>
            <ac:picMk id="16" creationId="{89BDE284-EDAF-49E5-BDC9-B3C1E112D0DD}"/>
          </ac:picMkLst>
        </pc:picChg>
        <pc:picChg chg="add del mod">
          <ac:chgData name="Marta La Franca" userId="ab73488ecb86a065" providerId="LiveId" clId="{2CB1D4E3-444F-4FA7-8E9E-F77F5561D313}" dt="2022-01-09T18:30:02.868" v="1483" actId="478"/>
          <ac:picMkLst>
            <pc:docMk/>
            <pc:sldMk cId="3477075816" sldId="299"/>
            <ac:picMk id="18" creationId="{0832E940-F30D-437F-A7B6-154E8DFD49F8}"/>
          </ac:picMkLst>
        </pc:picChg>
      </pc:sldChg>
      <pc:sldChg chg="modTransition">
        <pc:chgData name="Marta La Franca" userId="ab73488ecb86a065" providerId="LiveId" clId="{2CB1D4E3-444F-4FA7-8E9E-F77F5561D313}" dt="2022-01-09T11:45:39.342" v="685"/>
        <pc:sldMkLst>
          <pc:docMk/>
          <pc:sldMk cId="2652672892" sldId="300"/>
        </pc:sldMkLst>
      </pc:sldChg>
      <pc:sldChg chg="modSp">
        <pc:chgData name="Marta La Franca" userId="ab73488ecb86a065" providerId="LiveId" clId="{2CB1D4E3-444F-4FA7-8E9E-F77F5561D313}" dt="2022-01-09T17:50:32.881" v="907"/>
        <pc:sldMkLst>
          <pc:docMk/>
          <pc:sldMk cId="3612110851" sldId="301"/>
        </pc:sldMkLst>
        <pc:spChg chg="mod">
          <ac:chgData name="Marta La Franca" userId="ab73488ecb86a065" providerId="LiveId" clId="{2CB1D4E3-444F-4FA7-8E9E-F77F5561D313}" dt="2022-01-09T17:50:32.881" v="907"/>
          <ac:spMkLst>
            <pc:docMk/>
            <pc:sldMk cId="3612110851" sldId="301"/>
            <ac:spMk id="2" creationId="{3655F61B-7536-4999-88D8-6A6345D8E175}"/>
          </ac:spMkLst>
        </pc:spChg>
      </pc:sldChg>
      <pc:sldChg chg="modSp mod modTransition">
        <pc:chgData name="Marta La Franca" userId="ab73488ecb86a065" providerId="LiveId" clId="{2CB1D4E3-444F-4FA7-8E9E-F77F5561D313}" dt="2022-01-12T12:47:54.460" v="1586" actId="108"/>
        <pc:sldMkLst>
          <pc:docMk/>
          <pc:sldMk cId="3607375469" sldId="302"/>
        </pc:sldMkLst>
        <pc:spChg chg="mod">
          <ac:chgData name="Marta La Franca" userId="ab73488ecb86a065" providerId="LiveId" clId="{2CB1D4E3-444F-4FA7-8E9E-F77F5561D313}" dt="2022-01-09T18:02:14.305" v="1052" actId="108"/>
          <ac:spMkLst>
            <pc:docMk/>
            <pc:sldMk cId="3607375469" sldId="302"/>
            <ac:spMk id="4" creationId="{C8287F1B-3E25-4481-B199-24E6AD18DCEE}"/>
          </ac:spMkLst>
        </pc:spChg>
        <pc:spChg chg="mod">
          <ac:chgData name="Marta La Franca" userId="ab73488ecb86a065" providerId="LiveId" clId="{2CB1D4E3-444F-4FA7-8E9E-F77F5561D313}" dt="2022-01-12T12:47:54.460" v="1586" actId="108"/>
          <ac:spMkLst>
            <pc:docMk/>
            <pc:sldMk cId="3607375469" sldId="302"/>
            <ac:spMk id="9" creationId="{5F307770-38D8-49CA-BFD0-64F78C89348C}"/>
          </ac:spMkLst>
        </pc:spChg>
      </pc:sldChg>
      <pc:sldChg chg="modSp mod modTransition">
        <pc:chgData name="Marta La Franca" userId="ab73488ecb86a065" providerId="LiveId" clId="{2CB1D4E3-444F-4FA7-8E9E-F77F5561D313}" dt="2022-01-13T12:23:50.917" v="1818" actId="1036"/>
        <pc:sldMkLst>
          <pc:docMk/>
          <pc:sldMk cId="3076801914" sldId="303"/>
        </pc:sldMkLst>
        <pc:spChg chg="mod">
          <ac:chgData name="Marta La Franca" userId="ab73488ecb86a065" providerId="LiveId" clId="{2CB1D4E3-444F-4FA7-8E9E-F77F5561D313}" dt="2022-01-09T18:02:09.524" v="1051" actId="108"/>
          <ac:spMkLst>
            <pc:docMk/>
            <pc:sldMk cId="3076801914" sldId="303"/>
            <ac:spMk id="4" creationId="{C8287F1B-3E25-4481-B199-24E6AD18DCEE}"/>
          </ac:spMkLst>
        </pc:spChg>
        <pc:spChg chg="mod">
          <ac:chgData name="Marta La Franca" userId="ab73488ecb86a065" providerId="LiveId" clId="{2CB1D4E3-444F-4FA7-8E9E-F77F5561D313}" dt="2022-01-13T12:23:50.917" v="1818" actId="1036"/>
          <ac:spMkLst>
            <pc:docMk/>
            <pc:sldMk cId="3076801914" sldId="303"/>
            <ac:spMk id="9" creationId="{5F307770-38D8-49CA-BFD0-64F78C89348C}"/>
          </ac:spMkLst>
        </pc:spChg>
      </pc:sldChg>
      <pc:sldChg chg="modSp mod modTransition">
        <pc:chgData name="Marta La Franca" userId="ab73488ecb86a065" providerId="LiveId" clId="{2CB1D4E3-444F-4FA7-8E9E-F77F5561D313}" dt="2022-01-13T11:19:31.172" v="1778" actId="108"/>
        <pc:sldMkLst>
          <pc:docMk/>
          <pc:sldMk cId="2236834960" sldId="304"/>
        </pc:sldMkLst>
        <pc:spChg chg="mod">
          <ac:chgData name="Marta La Franca" userId="ab73488ecb86a065" providerId="LiveId" clId="{2CB1D4E3-444F-4FA7-8E9E-F77F5561D313}" dt="2022-01-13T11:19:31.172" v="1778" actId="108"/>
          <ac:spMkLst>
            <pc:docMk/>
            <pc:sldMk cId="2236834960" sldId="304"/>
            <ac:spMk id="4" creationId="{00000000-0000-0000-0000-000000000000}"/>
          </ac:spMkLst>
        </pc:spChg>
      </pc:sldChg>
      <pc:sldChg chg="modTransition modAnim">
        <pc:chgData name="Marta La Franca" userId="ab73488ecb86a065" providerId="LiveId" clId="{2CB1D4E3-444F-4FA7-8E9E-F77F5561D313}" dt="2022-01-09T18:06:58.562" v="1100"/>
        <pc:sldMkLst>
          <pc:docMk/>
          <pc:sldMk cId="4115654161" sldId="305"/>
        </pc:sldMkLst>
      </pc:sldChg>
      <pc:sldChg chg="modSp">
        <pc:chgData name="Marta La Franca" userId="ab73488ecb86a065" providerId="LiveId" clId="{2CB1D4E3-444F-4FA7-8E9E-F77F5561D313}" dt="2022-01-09T17:50:32.881" v="907"/>
        <pc:sldMkLst>
          <pc:docMk/>
          <pc:sldMk cId="3594852870" sldId="306"/>
        </pc:sldMkLst>
        <pc:spChg chg="mod">
          <ac:chgData name="Marta La Franca" userId="ab73488ecb86a065" providerId="LiveId" clId="{2CB1D4E3-444F-4FA7-8E9E-F77F5561D313}" dt="2022-01-09T17:50:32.881" v="907"/>
          <ac:spMkLst>
            <pc:docMk/>
            <pc:sldMk cId="3594852870" sldId="306"/>
            <ac:spMk id="2" creationId="{E69CA566-B923-4ADE-B117-F29E6C761451}"/>
          </ac:spMkLst>
        </pc:spChg>
      </pc:sldChg>
      <pc:sldChg chg="modSp">
        <pc:chgData name="Marta La Franca" userId="ab73488ecb86a065" providerId="LiveId" clId="{2CB1D4E3-444F-4FA7-8E9E-F77F5561D313}" dt="2022-01-09T17:50:32.881" v="907"/>
        <pc:sldMkLst>
          <pc:docMk/>
          <pc:sldMk cId="3132733095" sldId="307"/>
        </pc:sldMkLst>
        <pc:spChg chg="mod">
          <ac:chgData name="Marta La Franca" userId="ab73488ecb86a065" providerId="LiveId" clId="{2CB1D4E3-444F-4FA7-8E9E-F77F5561D313}" dt="2022-01-09T17:50:32.881" v="907"/>
          <ac:spMkLst>
            <pc:docMk/>
            <pc:sldMk cId="3132733095" sldId="307"/>
            <ac:spMk id="2" creationId="{E69CA566-B923-4ADE-B117-F29E6C761451}"/>
          </ac:spMkLst>
        </pc:spChg>
      </pc:sldChg>
      <pc:sldChg chg="modSp mod">
        <pc:chgData name="Marta La Franca" userId="ab73488ecb86a065" providerId="LiveId" clId="{2CB1D4E3-444F-4FA7-8E9E-F77F5561D313}" dt="2022-01-13T11:28:39.488" v="1802" actId="207"/>
        <pc:sldMkLst>
          <pc:docMk/>
          <pc:sldMk cId="2311409918" sldId="308"/>
        </pc:sldMkLst>
        <pc:spChg chg="mod">
          <ac:chgData name="Marta La Franca" userId="ab73488ecb86a065" providerId="LiveId" clId="{2CB1D4E3-444F-4FA7-8E9E-F77F5561D313}" dt="2022-01-13T11:28:39.488" v="1802" actId="207"/>
          <ac:spMkLst>
            <pc:docMk/>
            <pc:sldMk cId="2311409918" sldId="308"/>
            <ac:spMk id="61" creationId="{63600170-467F-4E55-95FF-ED40526CA2D9}"/>
          </ac:spMkLst>
        </pc:spChg>
      </pc:sldChg>
      <pc:sldChg chg="modSp mod">
        <pc:chgData name="Marta La Franca" userId="ab73488ecb86a065" providerId="LiveId" clId="{2CB1D4E3-444F-4FA7-8E9E-F77F5561D313}" dt="2022-01-13T11:28:35.789" v="1801" actId="207"/>
        <pc:sldMkLst>
          <pc:docMk/>
          <pc:sldMk cId="3297242705" sldId="309"/>
        </pc:sldMkLst>
        <pc:spChg chg="mod">
          <ac:chgData name="Marta La Franca" userId="ab73488ecb86a065" providerId="LiveId" clId="{2CB1D4E3-444F-4FA7-8E9E-F77F5561D313}" dt="2022-01-13T11:28:35.789" v="1801" actId="207"/>
          <ac:spMkLst>
            <pc:docMk/>
            <pc:sldMk cId="3297242705" sldId="309"/>
            <ac:spMk id="61" creationId="{63600170-467F-4E55-95FF-ED40526CA2D9}"/>
          </ac:spMkLst>
        </pc:spChg>
      </pc:sldChg>
      <pc:sldChg chg="addSp delSp modSp del mod modTransition modAnim">
        <pc:chgData name="Marta La Franca" userId="ab73488ecb86a065" providerId="LiveId" clId="{2CB1D4E3-444F-4FA7-8E9E-F77F5561D313}" dt="2022-01-09T17:48:39.379" v="897" actId="2696"/>
        <pc:sldMkLst>
          <pc:docMk/>
          <pc:sldMk cId="658122748" sldId="310"/>
        </pc:sldMkLst>
        <pc:spChg chg="mod">
          <ac:chgData name="Marta La Franca" userId="ab73488ecb86a065" providerId="LiveId" clId="{2CB1D4E3-444F-4FA7-8E9E-F77F5561D313}" dt="2022-01-07T12:43:11.441" v="310"/>
          <ac:spMkLst>
            <pc:docMk/>
            <pc:sldMk cId="658122748" sldId="310"/>
            <ac:spMk id="2" creationId="{00000000-0000-0000-0000-000000000000}"/>
          </ac:spMkLst>
        </pc:spChg>
        <pc:spChg chg="del mod">
          <ac:chgData name="Marta La Franca" userId="ab73488ecb86a065" providerId="LiveId" clId="{2CB1D4E3-444F-4FA7-8E9E-F77F5561D313}" dt="2022-01-07T12:46:50.298" v="325" actId="478"/>
          <ac:spMkLst>
            <pc:docMk/>
            <pc:sldMk cId="658122748" sldId="310"/>
            <ac:spMk id="4" creationId="{00000000-0000-0000-0000-000000000000}"/>
          </ac:spMkLst>
        </pc:spChg>
        <pc:spChg chg="del">
          <ac:chgData name="Marta La Franca" userId="ab73488ecb86a065" providerId="LiveId" clId="{2CB1D4E3-444F-4FA7-8E9E-F77F5561D313}" dt="2022-01-07T12:43:21.087" v="311" actId="21"/>
          <ac:spMkLst>
            <pc:docMk/>
            <pc:sldMk cId="658122748" sldId="310"/>
            <ac:spMk id="7" creationId="{00000000-0000-0000-0000-000000000000}"/>
          </ac:spMkLst>
        </pc:spChg>
        <pc:spChg chg="del mod">
          <ac:chgData name="Marta La Franca" userId="ab73488ecb86a065" providerId="LiveId" clId="{2CB1D4E3-444F-4FA7-8E9E-F77F5561D313}" dt="2022-01-07T13:09:07.233" v="360" actId="478"/>
          <ac:spMkLst>
            <pc:docMk/>
            <pc:sldMk cId="658122748" sldId="310"/>
            <ac:spMk id="9" creationId="{00000000-0000-0000-0000-000000000000}"/>
          </ac:spMkLst>
        </pc:spChg>
        <pc:spChg chg="mod">
          <ac:chgData name="Marta La Franca" userId="ab73488ecb86a065" providerId="LiveId" clId="{2CB1D4E3-444F-4FA7-8E9E-F77F5561D313}" dt="2022-01-07T13:07:52.048" v="356" actId="14826"/>
          <ac:spMkLst>
            <pc:docMk/>
            <pc:sldMk cId="658122748" sldId="310"/>
            <ac:spMk id="12" creationId="{6E38AC37-3036-46EF-A135-852FACE2DD88}"/>
          </ac:spMkLst>
        </pc:spChg>
        <pc:spChg chg="mod">
          <ac:chgData name="Marta La Franca" userId="ab73488ecb86a065" providerId="LiveId" clId="{2CB1D4E3-444F-4FA7-8E9E-F77F5561D313}" dt="2022-01-07T13:07:52.048" v="356" actId="14826"/>
          <ac:spMkLst>
            <pc:docMk/>
            <pc:sldMk cId="658122748" sldId="310"/>
            <ac:spMk id="13" creationId="{24F5D7D8-397C-4638-AEE3-795D6DFCDD18}"/>
          </ac:spMkLst>
        </pc:spChg>
        <pc:spChg chg="mod">
          <ac:chgData name="Marta La Franca" userId="ab73488ecb86a065" providerId="LiveId" clId="{2CB1D4E3-444F-4FA7-8E9E-F77F5561D313}" dt="2022-01-07T13:07:52.048" v="356" actId="14826"/>
          <ac:spMkLst>
            <pc:docMk/>
            <pc:sldMk cId="658122748" sldId="310"/>
            <ac:spMk id="14" creationId="{6DCC8CC6-8BEA-4C36-B46B-C778BAB67BFA}"/>
          </ac:spMkLst>
        </pc:spChg>
        <pc:spChg chg="add mod">
          <ac:chgData name="Marta La Franca" userId="ab73488ecb86a065" providerId="LiveId" clId="{2CB1D4E3-444F-4FA7-8E9E-F77F5561D313}" dt="2022-01-07T13:09:39.468" v="380" actId="164"/>
          <ac:spMkLst>
            <pc:docMk/>
            <pc:sldMk cId="658122748" sldId="310"/>
            <ac:spMk id="18" creationId="{B9130385-2CE9-4B24-BB04-C006389BD9C1}"/>
          </ac:spMkLst>
        </pc:spChg>
        <pc:spChg chg="add mod">
          <ac:chgData name="Marta La Franca" userId="ab73488ecb86a065" providerId="LiveId" clId="{2CB1D4E3-444F-4FA7-8E9E-F77F5561D313}" dt="2022-01-07T13:09:16.734" v="376" actId="20577"/>
          <ac:spMkLst>
            <pc:docMk/>
            <pc:sldMk cId="658122748" sldId="310"/>
            <ac:spMk id="20" creationId="{D9A2B1D6-3D97-4114-92F1-A95D35EDD8C2}"/>
          </ac:spMkLst>
        </pc:spChg>
        <pc:grpChg chg="add mod">
          <ac:chgData name="Marta La Franca" userId="ab73488ecb86a065" providerId="LiveId" clId="{2CB1D4E3-444F-4FA7-8E9E-F77F5561D313}" dt="2022-01-07T13:09:39.468" v="380" actId="164"/>
          <ac:grpSpMkLst>
            <pc:docMk/>
            <pc:sldMk cId="658122748" sldId="310"/>
            <ac:grpSpMk id="5" creationId="{A2E9A534-AF1D-4A25-B626-C9C94405A2AA}"/>
          </ac:grpSpMkLst>
        </pc:grpChg>
        <pc:grpChg chg="add mod">
          <ac:chgData name="Marta La Franca" userId="ab73488ecb86a065" providerId="LiveId" clId="{2CB1D4E3-444F-4FA7-8E9E-F77F5561D313}" dt="2022-01-07T13:09:39.468" v="380" actId="164"/>
          <ac:grpSpMkLst>
            <pc:docMk/>
            <pc:sldMk cId="658122748" sldId="310"/>
            <ac:grpSpMk id="11" creationId="{1BDC8699-C722-4F06-B8C5-E5B52078F38A}"/>
          </ac:grpSpMkLst>
        </pc:grpChg>
        <pc:picChg chg="mod">
          <ac:chgData name="Marta La Franca" userId="ab73488ecb86a065" providerId="LiveId" clId="{2CB1D4E3-444F-4FA7-8E9E-F77F5561D313}" dt="2022-01-07T12:46:16.418" v="323" actId="14826"/>
          <ac:picMkLst>
            <pc:docMk/>
            <pc:sldMk cId="658122748" sldId="310"/>
            <ac:picMk id="10" creationId="{00000000-0000-0000-0000-000000000000}"/>
          </ac:picMkLst>
        </pc:picChg>
        <pc:picChg chg="mod">
          <ac:chgData name="Marta La Franca" userId="ab73488ecb86a065" providerId="LiveId" clId="{2CB1D4E3-444F-4FA7-8E9E-F77F5561D313}" dt="2022-01-07T13:07:52.048" v="356" actId="14826"/>
          <ac:picMkLst>
            <pc:docMk/>
            <pc:sldMk cId="658122748" sldId="310"/>
            <ac:picMk id="15" creationId="{BDFCB607-604B-4B14-85EF-2C56EF27263A}"/>
          </ac:picMkLst>
        </pc:picChg>
        <pc:picChg chg="mod">
          <ac:chgData name="Marta La Franca" userId="ab73488ecb86a065" providerId="LiveId" clId="{2CB1D4E3-444F-4FA7-8E9E-F77F5561D313}" dt="2022-01-07T13:07:52.048" v="356" actId="14826"/>
          <ac:picMkLst>
            <pc:docMk/>
            <pc:sldMk cId="658122748" sldId="310"/>
            <ac:picMk id="16" creationId="{7A59607E-EDA9-44CC-A60F-B93DD60FFFCC}"/>
          </ac:picMkLst>
        </pc:picChg>
        <pc:picChg chg="mod">
          <ac:chgData name="Marta La Franca" userId="ab73488ecb86a065" providerId="LiveId" clId="{2CB1D4E3-444F-4FA7-8E9E-F77F5561D313}" dt="2022-01-07T13:07:52.048" v="356" actId="14826"/>
          <ac:picMkLst>
            <pc:docMk/>
            <pc:sldMk cId="658122748" sldId="310"/>
            <ac:picMk id="17" creationId="{AF2DF981-1FB0-4D6A-BD96-1C0D34ABCE88}"/>
          </ac:picMkLst>
        </pc:picChg>
        <pc:picChg chg="add mod">
          <ac:chgData name="Marta La Franca" userId="ab73488ecb86a065" providerId="LiveId" clId="{2CB1D4E3-444F-4FA7-8E9E-F77F5561D313}" dt="2022-01-07T13:09:39.468" v="380" actId="164"/>
          <ac:picMkLst>
            <pc:docMk/>
            <pc:sldMk cId="658122748" sldId="310"/>
            <ac:picMk id="19" creationId="{4260A57D-5BF1-469A-AB63-42E3D2E95A38}"/>
          </ac:picMkLst>
        </pc:picChg>
      </pc:sldChg>
      <pc:sldChg chg="delSp del mod">
        <pc:chgData name="Marta La Franca" userId="ab73488ecb86a065" providerId="LiveId" clId="{2CB1D4E3-444F-4FA7-8E9E-F77F5561D313}" dt="2022-01-07T12:30:58.349" v="190" actId="2696"/>
        <pc:sldMkLst>
          <pc:docMk/>
          <pc:sldMk cId="4283383596" sldId="310"/>
        </pc:sldMkLst>
        <pc:spChg chg="del">
          <ac:chgData name="Marta La Franca" userId="ab73488ecb86a065" providerId="LiveId" clId="{2CB1D4E3-444F-4FA7-8E9E-F77F5561D313}" dt="2022-01-07T12:20:44.965" v="1" actId="478"/>
          <ac:spMkLst>
            <pc:docMk/>
            <pc:sldMk cId="4283383596" sldId="310"/>
            <ac:spMk id="3" creationId="{00000000-0000-0000-0000-000000000000}"/>
          </ac:spMkLst>
        </pc:spChg>
      </pc:sldChg>
      <pc:sldChg chg="add del ord">
        <pc:chgData name="Marta La Franca" userId="ab73488ecb86a065" providerId="LiveId" clId="{2CB1D4E3-444F-4FA7-8E9E-F77F5561D313}" dt="2022-01-07T12:40:03.965" v="309" actId="2696"/>
        <pc:sldMkLst>
          <pc:docMk/>
          <pc:sldMk cId="3900466777" sldId="311"/>
        </pc:sldMkLst>
      </pc:sldChg>
      <pc:sldChg chg="del">
        <pc:chgData name="Marta La Franca" userId="ab73488ecb86a065" providerId="LiveId" clId="{2CB1D4E3-444F-4FA7-8E9E-F77F5561D313}" dt="2022-01-07T13:09:19.070" v="377" actId="2696"/>
        <pc:sldMkLst>
          <pc:docMk/>
          <pc:sldMk cId="3922397455" sldId="312"/>
        </pc:sldMkLst>
      </pc:sldChg>
      <pc:sldChg chg="del">
        <pc:chgData name="Marta La Franca" userId="ab73488ecb86a065" providerId="LiveId" clId="{2CB1D4E3-444F-4FA7-8E9E-F77F5561D313}" dt="2022-01-07T13:16:29.690" v="496" actId="2696"/>
        <pc:sldMkLst>
          <pc:docMk/>
          <pc:sldMk cId="2488664648" sldId="313"/>
        </pc:sldMkLst>
      </pc:sldChg>
      <pc:sldChg chg="modSp del mod">
        <pc:chgData name="Marta La Franca" userId="ab73488ecb86a065" providerId="LiveId" clId="{2CB1D4E3-444F-4FA7-8E9E-F77F5561D313}" dt="2022-01-07T13:12:32.082" v="443" actId="2696"/>
        <pc:sldMkLst>
          <pc:docMk/>
          <pc:sldMk cId="2393956478" sldId="314"/>
        </pc:sldMkLst>
        <pc:spChg chg="mod">
          <ac:chgData name="Marta La Franca" userId="ab73488ecb86a065" providerId="LiveId" clId="{2CB1D4E3-444F-4FA7-8E9E-F77F5561D313}" dt="2022-01-07T13:11:18.287" v="427" actId="403"/>
          <ac:spMkLst>
            <pc:docMk/>
            <pc:sldMk cId="2393956478" sldId="314"/>
            <ac:spMk id="12" creationId="{6E38AC37-3036-46EF-A135-852FACE2DD88}"/>
          </ac:spMkLst>
        </pc:spChg>
        <pc:spChg chg="mod">
          <ac:chgData name="Marta La Franca" userId="ab73488ecb86a065" providerId="LiveId" clId="{2CB1D4E3-444F-4FA7-8E9E-F77F5561D313}" dt="2022-01-07T13:11:41.542" v="434"/>
          <ac:spMkLst>
            <pc:docMk/>
            <pc:sldMk cId="2393956478" sldId="314"/>
            <ac:spMk id="13" creationId="{24F5D7D8-397C-4638-AEE3-795D6DFCDD18}"/>
          </ac:spMkLst>
        </pc:spChg>
        <pc:spChg chg="mod">
          <ac:chgData name="Marta La Franca" userId="ab73488ecb86a065" providerId="LiveId" clId="{2CB1D4E3-444F-4FA7-8E9E-F77F5561D313}" dt="2022-01-07T13:11:48.378" v="436" actId="1076"/>
          <ac:spMkLst>
            <pc:docMk/>
            <pc:sldMk cId="2393956478" sldId="314"/>
            <ac:spMk id="14" creationId="{6DCC8CC6-8BEA-4C36-B46B-C778BAB67BFA}"/>
          </ac:spMkLst>
        </pc:spChg>
        <pc:spChg chg="mod">
          <ac:chgData name="Marta La Franca" userId="ab73488ecb86a065" providerId="LiveId" clId="{2CB1D4E3-444F-4FA7-8E9E-F77F5561D313}" dt="2022-01-07T13:10:33.966" v="401" actId="20577"/>
          <ac:spMkLst>
            <pc:docMk/>
            <pc:sldMk cId="2393956478" sldId="314"/>
            <ac:spMk id="20" creationId="{D9A2B1D6-3D97-4114-92F1-A95D35EDD8C2}"/>
          </ac:spMkLst>
        </pc:spChg>
        <pc:grpChg chg="mod">
          <ac:chgData name="Marta La Franca" userId="ab73488ecb86a065" providerId="LiveId" clId="{2CB1D4E3-444F-4FA7-8E9E-F77F5561D313}" dt="2022-01-07T13:11:45.401" v="435" actId="14100"/>
          <ac:grpSpMkLst>
            <pc:docMk/>
            <pc:sldMk cId="2393956478" sldId="314"/>
            <ac:grpSpMk id="5" creationId="{A2E9A534-AF1D-4A25-B626-C9C94405A2AA}"/>
          </ac:grpSpMkLst>
        </pc:grpChg>
        <pc:picChg chg="mod">
          <ac:chgData name="Marta La Franca" userId="ab73488ecb86a065" providerId="LiveId" clId="{2CB1D4E3-444F-4FA7-8E9E-F77F5561D313}" dt="2022-01-07T13:11:51.422" v="437" actId="1076"/>
          <ac:picMkLst>
            <pc:docMk/>
            <pc:sldMk cId="2393956478" sldId="314"/>
            <ac:picMk id="15" creationId="{BDFCB607-604B-4B14-85EF-2C56EF27263A}"/>
          </ac:picMkLst>
        </pc:picChg>
        <pc:picChg chg="mod">
          <ac:chgData name="Marta La Franca" userId="ab73488ecb86a065" providerId="LiveId" clId="{2CB1D4E3-444F-4FA7-8E9E-F77F5561D313}" dt="2022-01-07T13:11:52.443" v="438" actId="1076"/>
          <ac:picMkLst>
            <pc:docMk/>
            <pc:sldMk cId="2393956478" sldId="314"/>
            <ac:picMk id="19" creationId="{4260A57D-5BF1-469A-AB63-42E3D2E95A38}"/>
          </ac:picMkLst>
        </pc:picChg>
      </pc:sldChg>
      <pc:sldChg chg="del">
        <pc:chgData name="Marta La Franca" userId="ab73488ecb86a065" providerId="LiveId" clId="{2CB1D4E3-444F-4FA7-8E9E-F77F5561D313}" dt="2022-01-07T13:25:37.393" v="638" actId="2696"/>
        <pc:sldMkLst>
          <pc:docMk/>
          <pc:sldMk cId="4068499963" sldId="314"/>
        </pc:sldMkLst>
      </pc:sldChg>
      <pc:sldChg chg="addSp delSp modSp del mod modTransition">
        <pc:chgData name="Marta La Franca" userId="ab73488ecb86a065" providerId="LiveId" clId="{2CB1D4E3-444F-4FA7-8E9E-F77F5561D313}" dt="2022-01-13T11:16:39.513" v="1727" actId="2696"/>
        <pc:sldMkLst>
          <pc:docMk/>
          <pc:sldMk cId="4178776169" sldId="315"/>
        </pc:sldMkLst>
        <pc:spChg chg="mod">
          <ac:chgData name="Marta La Franca" userId="ab73488ecb86a065" providerId="LiveId" clId="{2CB1D4E3-444F-4FA7-8E9E-F77F5561D313}" dt="2022-01-07T13:12:19.906" v="439"/>
          <ac:spMkLst>
            <pc:docMk/>
            <pc:sldMk cId="4178776169" sldId="315"/>
            <ac:spMk id="2" creationId="{00000000-0000-0000-0000-000000000000}"/>
          </ac:spMkLst>
        </pc:spChg>
        <pc:spChg chg="del">
          <ac:chgData name="Marta La Franca" userId="ab73488ecb86a065" providerId="LiveId" clId="{2CB1D4E3-444F-4FA7-8E9E-F77F5561D313}" dt="2022-01-07T13:15:56.511" v="486" actId="478"/>
          <ac:spMkLst>
            <pc:docMk/>
            <pc:sldMk cId="4178776169" sldId="315"/>
            <ac:spMk id="3" creationId="{4D7DA253-27E5-4E5B-8DC5-D9EC6D2DEABC}"/>
          </ac:spMkLst>
        </pc:spChg>
        <pc:spChg chg="mod">
          <ac:chgData name="Marta La Franca" userId="ab73488ecb86a065" providerId="LiveId" clId="{2CB1D4E3-444F-4FA7-8E9E-F77F5561D313}" dt="2022-01-07T13:16:25.821" v="495" actId="1076"/>
          <ac:spMkLst>
            <pc:docMk/>
            <pc:sldMk cId="4178776169" sldId="315"/>
            <ac:spMk id="4" creationId="{00000000-0000-0000-0000-000000000000}"/>
          </ac:spMkLst>
        </pc:spChg>
        <pc:spChg chg="add mod">
          <ac:chgData name="Marta La Franca" userId="ab73488ecb86a065" providerId="LiveId" clId="{2CB1D4E3-444F-4FA7-8E9E-F77F5561D313}" dt="2022-01-07T13:16:23.088" v="494" actId="1076"/>
          <ac:spMkLst>
            <pc:docMk/>
            <pc:sldMk cId="4178776169" sldId="315"/>
            <ac:spMk id="9" creationId="{175C8C6F-4D8F-4465-9B5B-F98A0D9E92E5}"/>
          </ac:spMkLst>
        </pc:spChg>
        <pc:picChg chg="add mod">
          <ac:chgData name="Marta La Franca" userId="ab73488ecb86a065" providerId="LiveId" clId="{2CB1D4E3-444F-4FA7-8E9E-F77F5561D313}" dt="2022-01-07T13:16:13.113" v="493" actId="14100"/>
          <ac:picMkLst>
            <pc:docMk/>
            <pc:sldMk cId="4178776169" sldId="315"/>
            <ac:picMk id="10" creationId="{00707165-A08B-48E7-A1C1-74229CD6A279}"/>
          </ac:picMkLst>
        </pc:picChg>
      </pc:sldChg>
      <pc:sldChg chg="addSp delSp modSp del mod modTransition delAnim modAnim">
        <pc:chgData name="Marta La Franca" userId="ab73488ecb86a065" providerId="LiveId" clId="{2CB1D4E3-444F-4FA7-8E9E-F77F5561D313}" dt="2022-01-14T18:56:13.651" v="1821" actId="2696"/>
        <pc:sldMkLst>
          <pc:docMk/>
          <pc:sldMk cId="2082573780" sldId="316"/>
        </pc:sldMkLst>
        <pc:spChg chg="mod">
          <ac:chgData name="Marta La Franca" userId="ab73488ecb86a065" providerId="LiveId" clId="{2CB1D4E3-444F-4FA7-8E9E-F77F5561D313}" dt="2022-01-13T11:18:30.620" v="1762" actId="1076"/>
          <ac:spMkLst>
            <pc:docMk/>
            <pc:sldMk cId="2082573780" sldId="316"/>
            <ac:spMk id="2" creationId="{00000000-0000-0000-0000-000000000000}"/>
          </ac:spMkLst>
        </pc:spChg>
        <pc:spChg chg="del">
          <ac:chgData name="Marta La Franca" userId="ab73488ecb86a065" providerId="LiveId" clId="{2CB1D4E3-444F-4FA7-8E9E-F77F5561D313}" dt="2022-01-07T13:17:34.343" v="502" actId="478"/>
          <ac:spMkLst>
            <pc:docMk/>
            <pc:sldMk cId="2082573780" sldId="316"/>
            <ac:spMk id="4" creationId="{00000000-0000-0000-0000-000000000000}"/>
          </ac:spMkLst>
        </pc:spChg>
        <pc:spChg chg="del mod">
          <ac:chgData name="Marta La Franca" userId="ab73488ecb86a065" providerId="LiveId" clId="{2CB1D4E3-444F-4FA7-8E9E-F77F5561D313}" dt="2022-01-07T13:23:02.041" v="576" actId="478"/>
          <ac:spMkLst>
            <pc:docMk/>
            <pc:sldMk cId="2082573780" sldId="316"/>
            <ac:spMk id="9" creationId="{175C8C6F-4D8F-4465-9B5B-F98A0D9E92E5}"/>
          </ac:spMkLst>
        </pc:spChg>
        <pc:spChg chg="add del">
          <ac:chgData name="Marta La Franca" userId="ab73488ecb86a065" providerId="LiveId" clId="{2CB1D4E3-444F-4FA7-8E9E-F77F5561D313}" dt="2022-01-14T18:55:59.984" v="1820" actId="478"/>
          <ac:spMkLst>
            <pc:docMk/>
            <pc:sldMk cId="2082573780" sldId="316"/>
            <ac:spMk id="11" creationId="{36F40BBF-8E9C-41D8-B83D-D681693BE174}"/>
          </ac:spMkLst>
        </pc:spChg>
        <pc:spChg chg="add del mod">
          <ac:chgData name="Marta La Franca" userId="ab73488ecb86a065" providerId="LiveId" clId="{2CB1D4E3-444F-4FA7-8E9E-F77F5561D313}" dt="2022-01-07T13:17:26.714" v="499"/>
          <ac:spMkLst>
            <pc:docMk/>
            <pc:sldMk cId="2082573780" sldId="316"/>
            <ac:spMk id="11" creationId="{CD55599F-BF26-4349-9DB5-66A2AE27AA15}"/>
          </ac:spMkLst>
        </pc:spChg>
        <pc:spChg chg="add mod">
          <ac:chgData name="Marta La Franca" userId="ab73488ecb86a065" providerId="LiveId" clId="{2CB1D4E3-444F-4FA7-8E9E-F77F5561D313}" dt="2022-01-09T18:17:40.609" v="1147" actId="207"/>
          <ac:spMkLst>
            <pc:docMk/>
            <pc:sldMk cId="2082573780" sldId="316"/>
            <ac:spMk id="12" creationId="{E067DF2B-0869-4C3F-BAC1-71B59BA680DC}"/>
          </ac:spMkLst>
        </pc:spChg>
        <pc:spChg chg="add mod ord">
          <ac:chgData name="Marta La Franca" userId="ab73488ecb86a065" providerId="LiveId" clId="{2CB1D4E3-444F-4FA7-8E9E-F77F5561D313}" dt="2022-01-07T13:28:21.002" v="656" actId="164"/>
          <ac:spMkLst>
            <pc:docMk/>
            <pc:sldMk cId="2082573780" sldId="316"/>
            <ac:spMk id="13" creationId="{984A3A36-2EBA-48A0-A91D-6F295942E29F}"/>
          </ac:spMkLst>
        </pc:spChg>
        <pc:spChg chg="add mod">
          <ac:chgData name="Marta La Franca" userId="ab73488ecb86a065" providerId="LiveId" clId="{2CB1D4E3-444F-4FA7-8E9E-F77F5561D313}" dt="2022-01-13T11:27:39.348" v="1800" actId="123"/>
          <ac:spMkLst>
            <pc:docMk/>
            <pc:sldMk cId="2082573780" sldId="316"/>
            <ac:spMk id="15" creationId="{17BBD61D-DDA5-4216-9209-4EE968BF91F7}"/>
          </ac:spMkLst>
        </pc:spChg>
        <pc:spChg chg="add del mod">
          <ac:chgData name="Marta La Franca" userId="ab73488ecb86a065" providerId="LiveId" clId="{2CB1D4E3-444F-4FA7-8E9E-F77F5561D313}" dt="2022-01-07T13:19:53.242" v="536" actId="478"/>
          <ac:spMkLst>
            <pc:docMk/>
            <pc:sldMk cId="2082573780" sldId="316"/>
            <ac:spMk id="15" creationId="{BA1370C9-DF77-4996-BE95-0166B706ECD1}"/>
          </ac:spMkLst>
        </pc:spChg>
        <pc:spChg chg="add mod">
          <ac:chgData name="Marta La Franca" userId="ab73488ecb86a065" providerId="LiveId" clId="{2CB1D4E3-444F-4FA7-8E9E-F77F5561D313}" dt="2022-01-07T13:28:21.002" v="656" actId="164"/>
          <ac:spMkLst>
            <pc:docMk/>
            <pc:sldMk cId="2082573780" sldId="316"/>
            <ac:spMk id="16" creationId="{8EEAB687-1822-4027-B065-ED7FDCC91C3B}"/>
          </ac:spMkLst>
        </pc:spChg>
        <pc:spChg chg="add mod">
          <ac:chgData name="Marta La Franca" userId="ab73488ecb86a065" providerId="LiveId" clId="{2CB1D4E3-444F-4FA7-8E9E-F77F5561D313}" dt="2022-01-13T11:19:13.547" v="1775" actId="1076"/>
          <ac:spMkLst>
            <pc:docMk/>
            <pc:sldMk cId="2082573780" sldId="316"/>
            <ac:spMk id="17" creationId="{05EBF0A0-F6F0-40C4-8F68-CB85720C65DB}"/>
          </ac:spMkLst>
        </pc:spChg>
        <pc:spChg chg="del mod topLvl">
          <ac:chgData name="Marta La Franca" userId="ab73488ecb86a065" providerId="LiveId" clId="{2CB1D4E3-444F-4FA7-8E9E-F77F5561D313}" dt="2022-01-13T11:17:46.386" v="1747" actId="478"/>
          <ac:spMkLst>
            <pc:docMk/>
            <pc:sldMk cId="2082573780" sldId="316"/>
            <ac:spMk id="19" creationId="{77135E26-8E68-4BCE-AF34-150E6B50BC24}"/>
          </ac:spMkLst>
        </pc:spChg>
        <pc:spChg chg="del mod topLvl">
          <ac:chgData name="Marta La Franca" userId="ab73488ecb86a065" providerId="LiveId" clId="{2CB1D4E3-444F-4FA7-8E9E-F77F5561D313}" dt="2022-01-13T11:17:47.315" v="1748" actId="478"/>
          <ac:spMkLst>
            <pc:docMk/>
            <pc:sldMk cId="2082573780" sldId="316"/>
            <ac:spMk id="20" creationId="{5C2A041A-8EBB-4185-819D-C022F60F04CA}"/>
          </ac:spMkLst>
        </pc:spChg>
        <pc:spChg chg="add mod">
          <ac:chgData name="Marta La Franca" userId="ab73488ecb86a065" providerId="LiveId" clId="{2CB1D4E3-444F-4FA7-8E9E-F77F5561D313}" dt="2022-01-07T13:25:34.905" v="637" actId="20577"/>
          <ac:spMkLst>
            <pc:docMk/>
            <pc:sldMk cId="2082573780" sldId="316"/>
            <ac:spMk id="21" creationId="{A7A91602-A460-46FF-B526-500A5556AD40}"/>
          </ac:spMkLst>
        </pc:spChg>
        <pc:grpChg chg="add mod">
          <ac:chgData name="Marta La Franca" userId="ab73488ecb86a065" providerId="LiveId" clId="{2CB1D4E3-444F-4FA7-8E9E-F77F5561D313}" dt="2022-01-13T11:27:36.857" v="1799" actId="1076"/>
          <ac:grpSpMkLst>
            <pc:docMk/>
            <pc:sldMk cId="2082573780" sldId="316"/>
            <ac:grpSpMk id="4" creationId="{68B03133-8942-4010-9464-058B8EAF6056}"/>
          </ac:grpSpMkLst>
        </pc:grpChg>
        <pc:grpChg chg="add del mod">
          <ac:chgData name="Marta La Franca" userId="ab73488ecb86a065" providerId="LiveId" clId="{2CB1D4E3-444F-4FA7-8E9E-F77F5561D313}" dt="2022-01-13T11:17:46.386" v="1747" actId="478"/>
          <ac:grpSpMkLst>
            <pc:docMk/>
            <pc:sldMk cId="2082573780" sldId="316"/>
            <ac:grpSpMk id="18" creationId="{9A56D900-8F55-478A-96FE-029411FA674B}"/>
          </ac:grpSpMkLst>
        </pc:grpChg>
        <pc:grpChg chg="add del mod">
          <ac:chgData name="Marta La Franca" userId="ab73488ecb86a065" providerId="LiveId" clId="{2CB1D4E3-444F-4FA7-8E9E-F77F5561D313}" dt="2022-01-09T18:19:45.704" v="1194" actId="478"/>
          <ac:grpSpMkLst>
            <pc:docMk/>
            <pc:sldMk cId="2082573780" sldId="316"/>
            <ac:grpSpMk id="24" creationId="{4B45FFE2-C709-44B6-BB3C-ECFE8B213A9F}"/>
          </ac:grpSpMkLst>
        </pc:grpChg>
        <pc:picChg chg="add mod">
          <ac:chgData name="Marta La Franca" userId="ab73488ecb86a065" providerId="LiveId" clId="{2CB1D4E3-444F-4FA7-8E9E-F77F5561D313}" dt="2022-01-07T13:28:21.002" v="656" actId="164"/>
          <ac:picMkLst>
            <pc:docMk/>
            <pc:sldMk cId="2082573780" sldId="316"/>
            <ac:picMk id="3" creationId="{4F2D7D33-BF4B-47F4-A74C-B651CA2D4E2E}"/>
          </ac:picMkLst>
        </pc:picChg>
        <pc:picChg chg="del">
          <ac:chgData name="Marta La Franca" userId="ab73488ecb86a065" providerId="LiveId" clId="{2CB1D4E3-444F-4FA7-8E9E-F77F5561D313}" dt="2022-01-07T13:23:04.409" v="578" actId="478"/>
          <ac:picMkLst>
            <pc:docMk/>
            <pc:sldMk cId="2082573780" sldId="316"/>
            <ac:picMk id="8" creationId="{E03CEDDD-AB3D-4AC9-807D-13CEA62ABA6D}"/>
          </ac:picMkLst>
        </pc:picChg>
        <pc:picChg chg="del">
          <ac:chgData name="Marta La Franca" userId="ab73488ecb86a065" providerId="LiveId" clId="{2CB1D4E3-444F-4FA7-8E9E-F77F5561D313}" dt="2022-01-07T13:23:03.859" v="577" actId="478"/>
          <ac:picMkLst>
            <pc:docMk/>
            <pc:sldMk cId="2082573780" sldId="316"/>
            <ac:picMk id="10" creationId="{00707165-A08B-48E7-A1C1-74229CD6A279}"/>
          </ac:picMkLst>
        </pc:picChg>
        <pc:picChg chg="add del mod">
          <ac:chgData name="Marta La Franca" userId="ab73488ecb86a065" providerId="LiveId" clId="{2CB1D4E3-444F-4FA7-8E9E-F77F5561D313}" dt="2022-01-07T13:18:56.390" v="526" actId="478"/>
          <ac:picMkLst>
            <pc:docMk/>
            <pc:sldMk cId="2082573780" sldId="316"/>
            <ac:picMk id="14" creationId="{8C3B52C4-4DE5-4EEE-A80A-27B8BF6C3623}"/>
          </ac:picMkLst>
        </pc:picChg>
        <pc:picChg chg="add del mod">
          <ac:chgData name="Marta La Franca" userId="ab73488ecb86a065" providerId="LiveId" clId="{2CB1D4E3-444F-4FA7-8E9E-F77F5561D313}" dt="2022-01-07T13:20:45.143" v="552" actId="478"/>
          <ac:picMkLst>
            <pc:docMk/>
            <pc:sldMk cId="2082573780" sldId="316"/>
            <ac:picMk id="17" creationId="{428188E1-03AF-4F14-A07F-833040DA1BDC}"/>
          </ac:picMkLst>
        </pc:picChg>
        <pc:picChg chg="add mod">
          <ac:chgData name="Marta La Franca" userId="ab73488ecb86a065" providerId="LiveId" clId="{2CB1D4E3-444F-4FA7-8E9E-F77F5561D313}" dt="2022-01-13T11:18:24.867" v="1761" actId="1076"/>
          <ac:picMkLst>
            <pc:docMk/>
            <pc:sldMk cId="2082573780" sldId="316"/>
            <ac:picMk id="23" creationId="{778CE464-9A5C-4EE3-B69A-3FE3294AC520}"/>
          </ac:picMkLst>
        </pc:picChg>
      </pc:sldChg>
      <pc:sldChg chg="modSp add mod">
        <pc:chgData name="Marta La Franca" userId="ab73488ecb86a065" providerId="LiveId" clId="{2CB1D4E3-444F-4FA7-8E9E-F77F5561D313}" dt="2022-01-13T11:14:15.617" v="1683"/>
        <pc:sldMkLst>
          <pc:docMk/>
          <pc:sldMk cId="540996224" sldId="317"/>
        </pc:sldMkLst>
        <pc:spChg chg="mod">
          <ac:chgData name="Marta La Franca" userId="ab73488ecb86a065" providerId="LiveId" clId="{2CB1D4E3-444F-4FA7-8E9E-F77F5561D313}" dt="2022-01-13T11:14:15.617" v="1683"/>
          <ac:spMkLst>
            <pc:docMk/>
            <pc:sldMk cId="540996224" sldId="317"/>
            <ac:spMk id="25" creationId="{69F4C78A-FC07-441B-A858-BA3A89E57CC1}"/>
          </ac:spMkLst>
        </pc:spChg>
        <pc:spChg chg="mod">
          <ac:chgData name="Marta La Franca" userId="ab73488ecb86a065" providerId="LiveId" clId="{2CB1D4E3-444F-4FA7-8E9E-F77F5561D313}" dt="2022-01-09T17:47:05.679" v="874" actId="20577"/>
          <ac:spMkLst>
            <pc:docMk/>
            <pc:sldMk cId="540996224" sldId="317"/>
            <ac:spMk id="36" creationId="{0B0411E4-414E-4499-88D2-3964C94F1CDE}"/>
          </ac:spMkLst>
        </pc:spChg>
        <pc:spChg chg="mod">
          <ac:chgData name="Marta La Franca" userId="ab73488ecb86a065" providerId="LiveId" clId="{2CB1D4E3-444F-4FA7-8E9E-F77F5561D313}" dt="2022-01-09T17:47:53.575" v="896" actId="20577"/>
          <ac:spMkLst>
            <pc:docMk/>
            <pc:sldMk cId="540996224" sldId="317"/>
            <ac:spMk id="37" creationId="{ECB26104-146A-4BBD-83AA-5DDA8F35D4C1}"/>
          </ac:spMkLst>
        </pc:spChg>
        <pc:spChg chg="mod">
          <ac:chgData name="Marta La Franca" userId="ab73488ecb86a065" providerId="LiveId" clId="{2CB1D4E3-444F-4FA7-8E9E-F77F5561D313}" dt="2022-01-09T17:47:32.766" v="878" actId="14100"/>
          <ac:spMkLst>
            <pc:docMk/>
            <pc:sldMk cId="540996224" sldId="317"/>
            <ac:spMk id="39" creationId="{F11580B5-1BF2-4776-B339-00CF1929F0CF}"/>
          </ac:spMkLst>
        </pc:spChg>
        <pc:spChg chg="mod">
          <ac:chgData name="Marta La Franca" userId="ab73488ecb86a065" providerId="LiveId" clId="{2CB1D4E3-444F-4FA7-8E9E-F77F5561D313}" dt="2022-01-09T17:45:41.858" v="863" actId="1076"/>
          <ac:spMkLst>
            <pc:docMk/>
            <pc:sldMk cId="540996224" sldId="317"/>
            <ac:spMk id="60" creationId="{0D198266-ED35-43DA-8B3B-E99B8A32663A}"/>
          </ac:spMkLst>
        </pc:spChg>
        <pc:spChg chg="mod">
          <ac:chgData name="Marta La Franca" userId="ab73488ecb86a065" providerId="LiveId" clId="{2CB1D4E3-444F-4FA7-8E9E-F77F5561D313}" dt="2022-01-09T17:46:41.252" v="872" actId="20577"/>
          <ac:spMkLst>
            <pc:docMk/>
            <pc:sldMk cId="540996224" sldId="317"/>
            <ac:spMk id="61" creationId="{63600170-467F-4E55-95FF-ED40526CA2D9}"/>
          </ac:spMkLst>
        </pc:spChg>
        <pc:picChg chg="mod">
          <ac:chgData name="Marta La Franca" userId="ab73488ecb86a065" providerId="LiveId" clId="{2CB1D4E3-444F-4FA7-8E9E-F77F5561D313}" dt="2022-01-09T18:45:33.096" v="1555" actId="14826"/>
          <ac:picMkLst>
            <pc:docMk/>
            <pc:sldMk cId="540996224" sldId="317"/>
            <ac:picMk id="26" creationId="{E14520C1-6DF2-4219-97C0-0A443618B436}"/>
          </ac:picMkLst>
        </pc:picChg>
        <pc:picChg chg="mod">
          <ac:chgData name="Marta La Franca" userId="ab73488ecb86a065" providerId="LiveId" clId="{2CB1D4E3-444F-4FA7-8E9E-F77F5561D313}" dt="2022-01-09T18:44:43.685" v="1552" actId="14826"/>
          <ac:picMkLst>
            <pc:docMk/>
            <pc:sldMk cId="540996224" sldId="317"/>
            <ac:picMk id="56" creationId="{E380F547-7EBC-4B13-8F04-679C1ED7F26A}"/>
          </ac:picMkLst>
        </pc:picChg>
        <pc:picChg chg="mod">
          <ac:chgData name="Marta La Franca" userId="ab73488ecb86a065" providerId="LiveId" clId="{2CB1D4E3-444F-4FA7-8E9E-F77F5561D313}" dt="2022-01-09T18:45:21.422" v="1553" actId="14826"/>
          <ac:picMkLst>
            <pc:docMk/>
            <pc:sldMk cId="540996224" sldId="317"/>
            <ac:picMk id="57" creationId="{F73D8243-8BFE-4A22-809D-601F6EE814C2}"/>
          </ac:picMkLst>
        </pc:picChg>
        <pc:picChg chg="mod">
          <ac:chgData name="Marta La Franca" userId="ab73488ecb86a065" providerId="LiveId" clId="{2CB1D4E3-444F-4FA7-8E9E-F77F5561D313}" dt="2022-01-09T18:46:49.352" v="1556" actId="14826"/>
          <ac:picMkLst>
            <pc:docMk/>
            <pc:sldMk cId="540996224" sldId="317"/>
            <ac:picMk id="58" creationId="{D120817D-B023-40B2-9A2C-5097A8E952F6}"/>
          </ac:picMkLst>
        </pc:picChg>
      </pc:sldChg>
      <pc:sldChg chg="modSp mod">
        <pc:chgData name="Marta La Franca" userId="ab73488ecb86a065" providerId="LiveId" clId="{2CB1D4E3-444F-4FA7-8E9E-F77F5561D313}" dt="2022-01-12T12:55:21.898" v="1588" actId="108"/>
        <pc:sldMkLst>
          <pc:docMk/>
          <pc:sldMk cId="1946786805" sldId="318"/>
        </pc:sldMkLst>
        <pc:spChg chg="mod">
          <ac:chgData name="Marta La Franca" userId="ab73488ecb86a065" providerId="LiveId" clId="{2CB1D4E3-444F-4FA7-8E9E-F77F5561D313}" dt="2022-01-12T12:55:21.898" v="1588" actId="108"/>
          <ac:spMkLst>
            <pc:docMk/>
            <pc:sldMk cId="1946786805" sldId="318"/>
            <ac:spMk id="9" creationId="{5F307770-38D8-49CA-BFD0-64F78C89348C}"/>
          </ac:spMkLst>
        </pc:spChg>
      </pc:sldChg>
      <pc:sldChg chg="modSp">
        <pc:chgData name="Marta La Franca" userId="ab73488ecb86a065" providerId="LiveId" clId="{2CB1D4E3-444F-4FA7-8E9E-F77F5561D313}" dt="2022-01-15T10:57:40.385" v="1899" actId="20577"/>
        <pc:sldMkLst>
          <pc:docMk/>
          <pc:sldMk cId="2104792362" sldId="319"/>
        </pc:sldMkLst>
        <pc:graphicFrameChg chg="mod">
          <ac:chgData name="Marta La Franca" userId="ab73488ecb86a065" providerId="LiveId" clId="{2CB1D4E3-444F-4FA7-8E9E-F77F5561D313}" dt="2022-01-15T10:57:40.385" v="1899" actId="20577"/>
          <ac:graphicFrameMkLst>
            <pc:docMk/>
            <pc:sldMk cId="2104792362" sldId="319"/>
            <ac:graphicFrameMk id="12" creationId="{3D3E1186-C110-4675-ADFC-717A19A95B66}"/>
          </ac:graphicFrameMkLst>
        </pc:graphicFrameChg>
      </pc:sldChg>
      <pc:sldChg chg="modSp mod">
        <pc:chgData name="Marta La Franca" userId="ab73488ecb86a065" providerId="LiveId" clId="{2CB1D4E3-444F-4FA7-8E9E-F77F5561D313}" dt="2022-01-13T11:16:21.398" v="1726" actId="404"/>
        <pc:sldMkLst>
          <pc:docMk/>
          <pc:sldMk cId="1661424537" sldId="320"/>
        </pc:sldMkLst>
        <pc:spChg chg="mod">
          <ac:chgData name="Marta La Franca" userId="ab73488ecb86a065" providerId="LiveId" clId="{2CB1D4E3-444F-4FA7-8E9E-F77F5561D313}" dt="2022-01-13T11:16:21.398" v="1726" actId="404"/>
          <ac:spMkLst>
            <pc:docMk/>
            <pc:sldMk cId="1661424537" sldId="320"/>
            <ac:spMk id="4" creationId="{00000000-0000-0000-0000-000000000000}"/>
          </ac:spMkLst>
        </pc:spChg>
      </pc:sldChg>
      <pc:sldChg chg="modSp mod">
        <pc:chgData name="Marta La Franca" userId="ab73488ecb86a065" providerId="LiveId" clId="{2CB1D4E3-444F-4FA7-8E9E-F77F5561D313}" dt="2022-01-14T19:01:46.426" v="1895" actId="1076"/>
        <pc:sldMkLst>
          <pc:docMk/>
          <pc:sldMk cId="504169974" sldId="321"/>
        </pc:sldMkLst>
        <pc:spChg chg="mod">
          <ac:chgData name="Marta La Franca" userId="ab73488ecb86a065" providerId="LiveId" clId="{2CB1D4E3-444F-4FA7-8E9E-F77F5561D313}" dt="2022-01-14T18:56:21.606" v="1833" actId="20577"/>
          <ac:spMkLst>
            <pc:docMk/>
            <pc:sldMk cId="504169974" sldId="321"/>
            <ac:spMk id="16" creationId="{5C2A041A-8EBB-4185-819D-C022F60F04CA}"/>
          </ac:spMkLst>
        </pc:spChg>
        <pc:spChg chg="mod">
          <ac:chgData name="Marta La Franca" userId="ab73488ecb86a065" providerId="LiveId" clId="{2CB1D4E3-444F-4FA7-8E9E-F77F5561D313}" dt="2022-01-14T19:00:04.911" v="1855" actId="20577"/>
          <ac:spMkLst>
            <pc:docMk/>
            <pc:sldMk cId="504169974" sldId="321"/>
            <ac:spMk id="17" creationId="{05EBF0A0-F6F0-40C4-8F68-CB85720C65DB}"/>
          </ac:spMkLst>
        </pc:spChg>
        <pc:spChg chg="mod">
          <ac:chgData name="Marta La Franca" userId="ab73488ecb86a065" providerId="LiveId" clId="{2CB1D4E3-444F-4FA7-8E9E-F77F5561D313}" dt="2022-01-14T19:01:43.937" v="1894" actId="1076"/>
          <ac:spMkLst>
            <pc:docMk/>
            <pc:sldMk cId="504169974" sldId="321"/>
            <ac:spMk id="31" creationId="{05EBF0A0-F6F0-40C4-8F68-CB85720C65DB}"/>
          </ac:spMkLst>
        </pc:spChg>
        <pc:grpChg chg="mod">
          <ac:chgData name="Marta La Franca" userId="ab73488ecb86a065" providerId="LiveId" clId="{2CB1D4E3-444F-4FA7-8E9E-F77F5561D313}" dt="2022-01-14T19:01:24.131" v="1890" actId="1076"/>
          <ac:grpSpMkLst>
            <pc:docMk/>
            <pc:sldMk cId="504169974" sldId="321"/>
            <ac:grpSpMk id="4" creationId="{68B03133-8942-4010-9464-058B8EAF6056}"/>
          </ac:grpSpMkLst>
        </pc:grpChg>
        <pc:grpChg chg="mod">
          <ac:chgData name="Marta La Franca" userId="ab73488ecb86a065" providerId="LiveId" clId="{2CB1D4E3-444F-4FA7-8E9E-F77F5561D313}" dt="2022-01-14T19:01:46.426" v="1895" actId="1076"/>
          <ac:grpSpMkLst>
            <pc:docMk/>
            <pc:sldMk cId="504169974" sldId="321"/>
            <ac:grpSpMk id="13" creationId="{9A56D900-8F55-478A-96FE-029411FA674B}"/>
          </ac:grpSpMkLst>
        </pc:grpChg>
        <pc:grpChg chg="mod">
          <ac:chgData name="Marta La Franca" userId="ab73488ecb86a065" providerId="LiveId" clId="{2CB1D4E3-444F-4FA7-8E9E-F77F5561D313}" dt="2022-01-14T19:01:22.722" v="1889" actId="1076"/>
          <ac:grpSpMkLst>
            <pc:docMk/>
            <pc:sldMk cId="504169974" sldId="321"/>
            <ac:grpSpMk id="29" creationId="{68B03133-8942-4010-9464-058B8EAF6056}"/>
          </ac:grpSpMkLst>
        </pc:grpChg>
        <pc:picChg chg="mod">
          <ac:chgData name="Marta La Franca" userId="ab73488ecb86a065" providerId="LiveId" clId="{2CB1D4E3-444F-4FA7-8E9E-F77F5561D313}" dt="2022-01-14T19:01:33.098" v="1893" actId="14100"/>
          <ac:picMkLst>
            <pc:docMk/>
            <pc:sldMk cId="504169974" sldId="321"/>
            <ac:picMk id="23" creationId="{778CE464-9A5C-4EE3-B69A-3FE3294AC520}"/>
          </ac:picMkLst>
        </pc:picChg>
      </pc:sldChg>
      <pc:sldChg chg="modSp del mod">
        <pc:chgData name="Marta La Franca" userId="ab73488ecb86a065" providerId="LiveId" clId="{2CB1D4E3-444F-4FA7-8E9E-F77F5561D313}" dt="2022-01-17T13:42:32.540" v="2096" actId="2696"/>
        <pc:sldMkLst>
          <pc:docMk/>
          <pc:sldMk cId="1366942068" sldId="322"/>
        </pc:sldMkLst>
        <pc:spChg chg="mod">
          <ac:chgData name="Marta La Franca" userId="ab73488ecb86a065" providerId="LiveId" clId="{2CB1D4E3-444F-4FA7-8E9E-F77F5561D313}" dt="2022-01-17T13:39:56.275" v="2024" actId="20577"/>
          <ac:spMkLst>
            <pc:docMk/>
            <pc:sldMk cId="1366942068" sldId="322"/>
            <ac:spMk id="4" creationId="{C8287F1B-3E25-4481-B199-24E6AD18DCEE}"/>
          </ac:spMkLst>
        </pc:spChg>
        <pc:spChg chg="mod">
          <ac:chgData name="Marta La Franca" userId="ab73488ecb86a065" providerId="LiveId" clId="{2CB1D4E3-444F-4FA7-8E9E-F77F5561D313}" dt="2022-01-17T13:41:44.084" v="2095" actId="20577"/>
          <ac:spMkLst>
            <pc:docMk/>
            <pc:sldMk cId="1366942068" sldId="322"/>
            <ac:spMk id="9" creationId="{5F307770-38D8-49CA-BFD0-64F78C89348C}"/>
          </ac:spMkLst>
        </pc:spChg>
      </pc:sldChg>
    </pc:docChg>
  </pc:docChgLst>
  <pc:docChgLst>
    <pc:chgData name="Marta La Franca" userId="ab73488ecb86a065" providerId="LiveId" clId="{054DC174-1A32-4303-AE84-A0F17909DCFE}"/>
    <pc:docChg chg="undo redo custSel addSld delSld modSld">
      <pc:chgData name="Marta La Franca" userId="ab73488ecb86a065" providerId="LiveId" clId="{054DC174-1A32-4303-AE84-A0F17909DCFE}" dt="2021-12-28T18:46:22.283" v="492" actId="20577"/>
      <pc:docMkLst>
        <pc:docMk/>
      </pc:docMkLst>
      <pc:sldChg chg="addSp delSp del">
        <pc:chgData name="Marta La Franca" userId="ab73488ecb86a065" providerId="LiveId" clId="{054DC174-1A32-4303-AE84-A0F17909DCFE}" dt="2021-12-28T18:28:06.770" v="350" actId="2696"/>
        <pc:sldMkLst>
          <pc:docMk/>
          <pc:sldMk cId="2622695615" sldId="256"/>
        </pc:sldMkLst>
        <pc:spChg chg="add del">
          <ac:chgData name="Marta La Franca" userId="ab73488ecb86a065" providerId="LiveId" clId="{054DC174-1A32-4303-AE84-A0F17909DCFE}" dt="2021-12-23T17:59:33.306" v="308"/>
          <ac:spMkLst>
            <pc:docMk/>
            <pc:sldMk cId="2622695615" sldId="256"/>
            <ac:spMk id="2" creationId="{3655F61B-7536-4999-88D8-6A6345D8E175}"/>
          </ac:spMkLst>
        </pc:spChg>
      </pc:sldChg>
      <pc:sldChg chg="addSp delSp modSp mod">
        <pc:chgData name="Marta La Franca" userId="ab73488ecb86a065" providerId="LiveId" clId="{054DC174-1A32-4303-AE84-A0F17909DCFE}" dt="2021-12-28T18:28:31.429" v="352" actId="20577"/>
        <pc:sldMkLst>
          <pc:docMk/>
          <pc:sldMk cId="3830959605" sldId="257"/>
        </pc:sldMkLst>
        <pc:spChg chg="mod">
          <ac:chgData name="Marta La Franca" userId="ab73488ecb86a065" providerId="LiveId" clId="{054DC174-1A32-4303-AE84-A0F17909DCFE}" dt="2021-12-23T17:24:48.848" v="2" actId="20577"/>
          <ac:spMkLst>
            <pc:docMk/>
            <pc:sldMk cId="3830959605" sldId="257"/>
            <ac:spMk id="9" creationId="{9F2977AA-A12B-45F8-B0D7-DD9EBE6ADBB9}"/>
          </ac:spMkLst>
        </pc:spChg>
        <pc:spChg chg="mod">
          <ac:chgData name="Marta La Franca" userId="ab73488ecb86a065" providerId="LiveId" clId="{054DC174-1A32-4303-AE84-A0F17909DCFE}" dt="2021-12-28T18:28:31.429" v="352" actId="20577"/>
          <ac:spMkLst>
            <pc:docMk/>
            <pc:sldMk cId="3830959605" sldId="257"/>
            <ac:spMk id="10" creationId="{B4492796-1DB0-4541-AE21-2416E6AF2BD0}"/>
          </ac:spMkLst>
        </pc:spChg>
        <pc:spChg chg="mod">
          <ac:chgData name="Marta La Franca" userId="ab73488ecb86a065" providerId="LiveId" clId="{054DC174-1A32-4303-AE84-A0F17909DCFE}" dt="2021-12-23T17:25:09.559" v="8" actId="1076"/>
          <ac:spMkLst>
            <pc:docMk/>
            <pc:sldMk cId="3830959605" sldId="257"/>
            <ac:spMk id="11" creationId="{3834241A-D4E1-4E9A-BB2A-596056803E7E}"/>
          </ac:spMkLst>
        </pc:spChg>
        <pc:spChg chg="mod">
          <ac:chgData name="Marta La Franca" userId="ab73488ecb86a065" providerId="LiveId" clId="{054DC174-1A32-4303-AE84-A0F17909DCFE}" dt="2021-12-23T17:25:07.672" v="7" actId="1076"/>
          <ac:spMkLst>
            <pc:docMk/>
            <pc:sldMk cId="3830959605" sldId="257"/>
            <ac:spMk id="12" creationId="{DC165DD6-C77B-42A2-9C93-C1F65D8E0A4B}"/>
          </ac:spMkLst>
        </pc:spChg>
        <pc:spChg chg="del">
          <ac:chgData name="Marta La Franca" userId="ab73488ecb86a065" providerId="LiveId" clId="{054DC174-1A32-4303-AE84-A0F17909DCFE}" dt="2021-12-23T17:24:29.454" v="0" actId="478"/>
          <ac:spMkLst>
            <pc:docMk/>
            <pc:sldMk cId="3830959605" sldId="257"/>
            <ac:spMk id="16" creationId="{4A3E50E6-90F3-4DB2-AC75-687FAE9D1220}"/>
          </ac:spMkLst>
        </pc:spChg>
        <pc:spChg chg="add mod">
          <ac:chgData name="Marta La Franca" userId="ab73488ecb86a065" providerId="LiveId" clId="{054DC174-1A32-4303-AE84-A0F17909DCFE}" dt="2021-12-23T17:27:15.079" v="22" actId="20577"/>
          <ac:spMkLst>
            <pc:docMk/>
            <pc:sldMk cId="3830959605" sldId="257"/>
            <ac:spMk id="18" creationId="{5FA1F3F5-C657-4817-8871-FCB117E025F0}"/>
          </ac:spMkLst>
        </pc:spChg>
        <pc:spChg chg="add mod">
          <ac:chgData name="Marta La Franca" userId="ab73488ecb86a065" providerId="LiveId" clId="{054DC174-1A32-4303-AE84-A0F17909DCFE}" dt="2021-12-23T18:03:06.174" v="314" actId="1076"/>
          <ac:spMkLst>
            <pc:docMk/>
            <pc:sldMk cId="3830959605" sldId="257"/>
            <ac:spMk id="22" creationId="{92E31230-9A8B-4B97-9F53-835A494FDF7E}"/>
          </ac:spMkLst>
        </pc:spChg>
        <pc:spChg chg="add del mod">
          <ac:chgData name="Marta La Franca" userId="ab73488ecb86a065" providerId="LiveId" clId="{054DC174-1A32-4303-AE84-A0F17909DCFE}" dt="2021-12-23T18:03:09.348" v="315" actId="1076"/>
          <ac:spMkLst>
            <pc:docMk/>
            <pc:sldMk cId="3830959605" sldId="257"/>
            <ac:spMk id="23" creationId="{DAEF3A1A-F4B3-4115-B131-A31764C7FEA8}"/>
          </ac:spMkLst>
        </pc:spChg>
        <pc:picChg chg="mod">
          <ac:chgData name="Marta La Franca" userId="ab73488ecb86a065" providerId="LiveId" clId="{054DC174-1A32-4303-AE84-A0F17909DCFE}" dt="2021-12-23T17:25:05.253" v="6" actId="1076"/>
          <ac:picMkLst>
            <pc:docMk/>
            <pc:sldMk cId="3830959605" sldId="257"/>
            <ac:picMk id="14" creationId="{8E1B8DE2-2BB3-4445-B364-56E2955F9870}"/>
          </ac:picMkLst>
        </pc:picChg>
        <pc:picChg chg="mod">
          <ac:chgData name="Marta La Franca" userId="ab73488ecb86a065" providerId="LiveId" clId="{054DC174-1A32-4303-AE84-A0F17909DCFE}" dt="2021-12-23T17:25:02.404" v="5" actId="1076"/>
          <ac:picMkLst>
            <pc:docMk/>
            <pc:sldMk cId="3830959605" sldId="257"/>
            <ac:picMk id="15" creationId="{844DB832-FA94-401C-9A4A-FA595973E0DE}"/>
          </ac:picMkLst>
        </pc:picChg>
        <pc:picChg chg="del">
          <ac:chgData name="Marta La Franca" userId="ab73488ecb86a065" providerId="LiveId" clId="{054DC174-1A32-4303-AE84-A0F17909DCFE}" dt="2021-12-23T17:24:29.454" v="0" actId="478"/>
          <ac:picMkLst>
            <pc:docMk/>
            <pc:sldMk cId="3830959605" sldId="257"/>
            <ac:picMk id="17" creationId="{BC7138D4-1BC3-44DC-B462-36D515CB8869}"/>
          </ac:picMkLst>
        </pc:picChg>
        <pc:picChg chg="add mod">
          <ac:chgData name="Marta La Franca" userId="ab73488ecb86a065" providerId="LiveId" clId="{054DC174-1A32-4303-AE84-A0F17909DCFE}" dt="2021-12-23T17:26:49.413" v="12" actId="14826"/>
          <ac:picMkLst>
            <pc:docMk/>
            <pc:sldMk cId="3830959605" sldId="257"/>
            <ac:picMk id="21" creationId="{A94B38AE-4DD1-42BF-8278-C907999AB6E8}"/>
          </ac:picMkLst>
        </pc:picChg>
      </pc:sldChg>
      <pc:sldChg chg="addSp delSp modSp del mod">
        <pc:chgData name="Marta La Franca" userId="ab73488ecb86a065" providerId="LiveId" clId="{054DC174-1A32-4303-AE84-A0F17909DCFE}" dt="2021-12-28T18:29:16.841" v="355" actId="2696"/>
        <pc:sldMkLst>
          <pc:docMk/>
          <pc:sldMk cId="4004697688" sldId="259"/>
        </pc:sldMkLst>
        <pc:spChg chg="add del mod">
          <ac:chgData name="Marta La Franca" userId="ab73488ecb86a065" providerId="LiveId" clId="{054DC174-1A32-4303-AE84-A0F17909DCFE}" dt="2021-12-23T18:01:03.162" v="310" actId="1076"/>
          <ac:spMkLst>
            <pc:docMk/>
            <pc:sldMk cId="4004697688" sldId="259"/>
            <ac:spMk id="2" creationId="{285355BC-84D9-43EB-ADD6-4E20D3FDDE55}"/>
          </ac:spMkLst>
        </pc:spChg>
        <pc:spChg chg="add mod">
          <ac:chgData name="Marta La Franca" userId="ab73488ecb86a065" providerId="LiveId" clId="{054DC174-1A32-4303-AE84-A0F17909DCFE}" dt="2021-12-23T18:03:13.078" v="316"/>
          <ac:spMkLst>
            <pc:docMk/>
            <pc:sldMk cId="4004697688" sldId="259"/>
            <ac:spMk id="8" creationId="{14566861-4070-423C-B695-EC5B8645D3A7}"/>
          </ac:spMkLst>
        </pc:spChg>
      </pc:sldChg>
      <pc:sldChg chg="addSp delSp modSp del mod">
        <pc:chgData name="Marta La Franca" userId="ab73488ecb86a065" providerId="LiveId" clId="{054DC174-1A32-4303-AE84-A0F17909DCFE}" dt="2021-12-28T18:31:59.852" v="359" actId="2696"/>
        <pc:sldMkLst>
          <pc:docMk/>
          <pc:sldMk cId="2171901710" sldId="263"/>
        </pc:sldMkLst>
        <pc:spChg chg="add del mod">
          <ac:chgData name="Marta La Franca" userId="ab73488ecb86a065" providerId="LiveId" clId="{054DC174-1A32-4303-AE84-A0F17909DCFE}" dt="2021-12-23T18:03:53.314" v="334" actId="1076"/>
          <ac:spMkLst>
            <pc:docMk/>
            <pc:sldMk cId="2171901710" sldId="263"/>
            <ac:spMk id="7" creationId="{1FB50FB0-5BA2-455A-AC06-BA68910F6881}"/>
          </ac:spMkLst>
        </pc:spChg>
        <pc:spChg chg="add mod">
          <ac:chgData name="Marta La Franca" userId="ab73488ecb86a065" providerId="LiveId" clId="{054DC174-1A32-4303-AE84-A0F17909DCFE}" dt="2021-12-23T18:03:50.891" v="333"/>
          <ac:spMkLst>
            <pc:docMk/>
            <pc:sldMk cId="2171901710" sldId="263"/>
            <ac:spMk id="9" creationId="{DAA0E4C8-7DAA-40CC-BE3C-5146898EDDFF}"/>
          </ac:spMkLst>
        </pc:spChg>
      </pc:sldChg>
      <pc:sldChg chg="addSp delSp modSp del mod">
        <pc:chgData name="Marta La Franca" userId="ab73488ecb86a065" providerId="LiveId" clId="{054DC174-1A32-4303-AE84-A0F17909DCFE}" dt="2021-12-28T18:33:10.607" v="367" actId="2696"/>
        <pc:sldMkLst>
          <pc:docMk/>
          <pc:sldMk cId="3385575751" sldId="267"/>
        </pc:sldMkLst>
        <pc:spChg chg="add del mod">
          <ac:chgData name="Marta La Franca" userId="ab73488ecb86a065" providerId="LiveId" clId="{054DC174-1A32-4303-AE84-A0F17909DCFE}" dt="2021-12-23T18:04:24.451" v="344" actId="1076"/>
          <ac:spMkLst>
            <pc:docMk/>
            <pc:sldMk cId="3385575751" sldId="267"/>
            <ac:spMk id="2" creationId="{A0480341-4690-48FF-81AB-207405BA5794}"/>
          </ac:spMkLst>
        </pc:spChg>
        <pc:spChg chg="add mod">
          <ac:chgData name="Marta La Franca" userId="ab73488ecb86a065" providerId="LiveId" clId="{054DC174-1A32-4303-AE84-A0F17909DCFE}" dt="2021-12-23T18:04:19.647" v="343"/>
          <ac:spMkLst>
            <pc:docMk/>
            <pc:sldMk cId="3385575751" sldId="267"/>
            <ac:spMk id="18" creationId="{B890CDBB-789F-4421-B728-E7B3B958A5CF}"/>
          </ac:spMkLst>
        </pc:spChg>
      </pc:sldChg>
      <pc:sldChg chg="addSp delSp modSp add del mod">
        <pc:chgData name="Marta La Franca" userId="ab73488ecb86a065" providerId="LiveId" clId="{054DC174-1A32-4303-AE84-A0F17909DCFE}" dt="2021-12-23T17:54:23.802" v="302" actId="2696"/>
        <pc:sldMkLst>
          <pc:docMk/>
          <pc:sldMk cId="2116302824" sldId="271"/>
        </pc:sldMkLst>
        <pc:spChg chg="mod">
          <ac:chgData name="Marta La Franca" userId="ab73488ecb86a065" providerId="LiveId" clId="{054DC174-1A32-4303-AE84-A0F17909DCFE}" dt="2021-12-23T17:50:12.570" v="275" actId="2085"/>
          <ac:spMkLst>
            <pc:docMk/>
            <pc:sldMk cId="2116302824" sldId="271"/>
            <ac:spMk id="3" creationId="{854D7771-D69E-4DF4-97F6-F6AAC5478B68}"/>
          </ac:spMkLst>
        </pc:spChg>
        <pc:spChg chg="mod">
          <ac:chgData name="Marta La Franca" userId="ab73488ecb86a065" providerId="LiveId" clId="{054DC174-1A32-4303-AE84-A0F17909DCFE}" dt="2021-12-23T17:50:30.119" v="276" actId="2085"/>
          <ac:spMkLst>
            <pc:docMk/>
            <pc:sldMk cId="2116302824" sldId="271"/>
            <ac:spMk id="11" creationId="{51995150-19E4-48E2-AFCD-3BDCA3FFA79F}"/>
          </ac:spMkLst>
        </pc:spChg>
        <pc:spChg chg="mod">
          <ac:chgData name="Marta La Franca" userId="ab73488ecb86a065" providerId="LiveId" clId="{054DC174-1A32-4303-AE84-A0F17909DCFE}" dt="2021-12-23T17:50:30.119" v="276" actId="2085"/>
          <ac:spMkLst>
            <pc:docMk/>
            <pc:sldMk cId="2116302824" sldId="271"/>
            <ac:spMk id="12" creationId="{353684FE-726F-4FD7-A093-6128EBEBEE7D}"/>
          </ac:spMkLst>
        </pc:spChg>
        <pc:spChg chg="mod">
          <ac:chgData name="Marta La Franca" userId="ab73488ecb86a065" providerId="LiveId" clId="{054DC174-1A32-4303-AE84-A0F17909DCFE}" dt="2021-12-23T17:50:30.119" v="276" actId="2085"/>
          <ac:spMkLst>
            <pc:docMk/>
            <pc:sldMk cId="2116302824" sldId="271"/>
            <ac:spMk id="14" creationId="{7B562376-4534-4AC8-B5F3-1CCDF3489370}"/>
          </ac:spMkLst>
        </pc:spChg>
        <pc:spChg chg="mod">
          <ac:chgData name="Marta La Franca" userId="ab73488ecb86a065" providerId="LiveId" clId="{054DC174-1A32-4303-AE84-A0F17909DCFE}" dt="2021-12-23T17:50:30.119" v="276" actId="2085"/>
          <ac:spMkLst>
            <pc:docMk/>
            <pc:sldMk cId="2116302824" sldId="271"/>
            <ac:spMk id="15" creationId="{709AA23E-ED76-4145-A236-499C363391D1}"/>
          </ac:spMkLst>
        </pc:spChg>
        <pc:spChg chg="mod">
          <ac:chgData name="Marta La Franca" userId="ab73488ecb86a065" providerId="LiveId" clId="{054DC174-1A32-4303-AE84-A0F17909DCFE}" dt="2021-12-23T17:50:30.119" v="276" actId="2085"/>
          <ac:spMkLst>
            <pc:docMk/>
            <pc:sldMk cId="2116302824" sldId="271"/>
            <ac:spMk id="28" creationId="{B85FD941-5397-4F02-BB88-A42A2D57A74C}"/>
          </ac:spMkLst>
        </pc:spChg>
        <pc:spChg chg="mod">
          <ac:chgData name="Marta La Franca" userId="ab73488ecb86a065" providerId="LiveId" clId="{054DC174-1A32-4303-AE84-A0F17909DCFE}" dt="2021-12-23T17:50:30.119" v="276" actId="2085"/>
          <ac:spMkLst>
            <pc:docMk/>
            <pc:sldMk cId="2116302824" sldId="271"/>
            <ac:spMk id="29" creationId="{A4AA7B49-74D1-4C5F-976A-0F15392DBA5E}"/>
          </ac:spMkLst>
        </pc:spChg>
        <pc:spChg chg="mod">
          <ac:chgData name="Marta La Franca" userId="ab73488ecb86a065" providerId="LiveId" clId="{054DC174-1A32-4303-AE84-A0F17909DCFE}" dt="2021-12-23T17:50:30.119" v="276" actId="2085"/>
          <ac:spMkLst>
            <pc:docMk/>
            <pc:sldMk cId="2116302824" sldId="271"/>
            <ac:spMk id="30" creationId="{DACDCF8A-AE60-4280-B511-75E0F7FEF13A}"/>
          </ac:spMkLst>
        </pc:spChg>
        <pc:spChg chg="mod">
          <ac:chgData name="Marta La Franca" userId="ab73488ecb86a065" providerId="LiveId" clId="{054DC174-1A32-4303-AE84-A0F17909DCFE}" dt="2021-12-23T17:50:30.119" v="276" actId="2085"/>
          <ac:spMkLst>
            <pc:docMk/>
            <pc:sldMk cId="2116302824" sldId="271"/>
            <ac:spMk id="31" creationId="{D44B0319-8F21-451E-9F78-64C6BC44BF30}"/>
          </ac:spMkLst>
        </pc:spChg>
        <pc:spChg chg="mod">
          <ac:chgData name="Marta La Franca" userId="ab73488ecb86a065" providerId="LiveId" clId="{054DC174-1A32-4303-AE84-A0F17909DCFE}" dt="2021-12-23T17:50:30.119" v="276" actId="2085"/>
          <ac:spMkLst>
            <pc:docMk/>
            <pc:sldMk cId="2116302824" sldId="271"/>
            <ac:spMk id="33" creationId="{447A30FC-31E9-4C80-840C-261BC33E1590}"/>
          </ac:spMkLst>
        </pc:spChg>
        <pc:spChg chg="mod">
          <ac:chgData name="Marta La Franca" userId="ab73488ecb86a065" providerId="LiveId" clId="{054DC174-1A32-4303-AE84-A0F17909DCFE}" dt="2021-12-23T17:48:32.751" v="266" actId="1076"/>
          <ac:spMkLst>
            <pc:docMk/>
            <pc:sldMk cId="2116302824" sldId="271"/>
            <ac:spMk id="35" creationId="{AD58E27E-84D6-455A-B8B8-0DD6143AECEB}"/>
          </ac:spMkLst>
        </pc:spChg>
        <pc:spChg chg="mod">
          <ac:chgData name="Marta La Franca" userId="ab73488ecb86a065" providerId="LiveId" clId="{054DC174-1A32-4303-AE84-A0F17909DCFE}" dt="2021-12-23T17:50:30.119" v="276" actId="2085"/>
          <ac:spMkLst>
            <pc:docMk/>
            <pc:sldMk cId="2116302824" sldId="271"/>
            <ac:spMk id="43" creationId="{109421A6-E6BE-454B-955B-D37238C54135}"/>
          </ac:spMkLst>
        </pc:spChg>
        <pc:spChg chg="mod">
          <ac:chgData name="Marta La Franca" userId="ab73488ecb86a065" providerId="LiveId" clId="{054DC174-1A32-4303-AE84-A0F17909DCFE}" dt="2021-12-23T17:50:30.119" v="276" actId="2085"/>
          <ac:spMkLst>
            <pc:docMk/>
            <pc:sldMk cId="2116302824" sldId="271"/>
            <ac:spMk id="44" creationId="{D00F3EE6-EBD4-4ECD-9B55-50D8A592BB99}"/>
          </ac:spMkLst>
        </pc:spChg>
        <pc:spChg chg="mod">
          <ac:chgData name="Marta La Franca" userId="ab73488ecb86a065" providerId="LiveId" clId="{054DC174-1A32-4303-AE84-A0F17909DCFE}" dt="2021-12-23T17:50:30.119" v="276" actId="2085"/>
          <ac:spMkLst>
            <pc:docMk/>
            <pc:sldMk cId="2116302824" sldId="271"/>
            <ac:spMk id="45" creationId="{51FD6AAB-232E-4757-B2AF-9B8711E23A98}"/>
          </ac:spMkLst>
        </pc:spChg>
        <pc:spChg chg="mod">
          <ac:chgData name="Marta La Franca" userId="ab73488ecb86a065" providerId="LiveId" clId="{054DC174-1A32-4303-AE84-A0F17909DCFE}" dt="2021-12-23T17:50:30.119" v="276" actId="2085"/>
          <ac:spMkLst>
            <pc:docMk/>
            <pc:sldMk cId="2116302824" sldId="271"/>
            <ac:spMk id="46" creationId="{BF366F26-1968-49FF-A581-E33622EA2865}"/>
          </ac:spMkLst>
        </pc:spChg>
        <pc:grpChg chg="mod">
          <ac:chgData name="Marta La Franca" userId="ab73488ecb86a065" providerId="LiveId" clId="{054DC174-1A32-4303-AE84-A0F17909DCFE}" dt="2021-12-23T17:48:38.783" v="267" actId="1076"/>
          <ac:grpSpMkLst>
            <pc:docMk/>
            <pc:sldMk cId="2116302824" sldId="271"/>
            <ac:grpSpMk id="2" creationId="{07A5D40B-6880-47F1-A6E3-16A652E96492}"/>
          </ac:grpSpMkLst>
        </pc:grpChg>
        <pc:grpChg chg="del">
          <ac:chgData name="Marta La Franca" userId="ab73488ecb86a065" providerId="LiveId" clId="{054DC174-1A32-4303-AE84-A0F17909DCFE}" dt="2021-12-23T17:48:11.859" v="263" actId="478"/>
          <ac:grpSpMkLst>
            <pc:docMk/>
            <pc:sldMk cId="2116302824" sldId="271"/>
            <ac:grpSpMk id="26" creationId="{77D3BDFF-07B1-4F79-AC5A-DDC15A476738}"/>
          </ac:grpSpMkLst>
        </pc:grpChg>
        <pc:picChg chg="add mod">
          <ac:chgData name="Marta La Franca" userId="ab73488ecb86a065" providerId="LiveId" clId="{054DC174-1A32-4303-AE84-A0F17909DCFE}" dt="2021-12-23T17:48:24.865" v="265" actId="1076"/>
          <ac:picMkLst>
            <pc:docMk/>
            <pc:sldMk cId="2116302824" sldId="271"/>
            <ac:picMk id="37" creationId="{F640B6F8-3CA4-43C7-9D40-3E8BCF18C49A}"/>
          </ac:picMkLst>
        </pc:picChg>
      </pc:sldChg>
      <pc:sldChg chg="del">
        <pc:chgData name="Marta La Franca" userId="ab73488ecb86a065" providerId="LiveId" clId="{054DC174-1A32-4303-AE84-A0F17909DCFE}" dt="2021-12-23T17:46:24.503" v="213" actId="2696"/>
        <pc:sldMkLst>
          <pc:docMk/>
          <pc:sldMk cId="1636588913" sldId="288"/>
        </pc:sldMkLst>
      </pc:sldChg>
      <pc:sldChg chg="addSp delSp modSp del mod">
        <pc:chgData name="Marta La Franca" userId="ab73488ecb86a065" providerId="LiveId" clId="{054DC174-1A32-4303-AE84-A0F17909DCFE}" dt="2021-12-28T18:30:01.080" v="356" actId="2696"/>
        <pc:sldMkLst>
          <pc:docMk/>
          <pc:sldMk cId="271968466" sldId="289"/>
        </pc:sldMkLst>
        <pc:spChg chg="add del mod">
          <ac:chgData name="Marta La Franca" userId="ab73488ecb86a065" providerId="LiveId" clId="{054DC174-1A32-4303-AE84-A0F17909DCFE}" dt="2021-12-23T18:00:58.633" v="309" actId="1076"/>
          <ac:spMkLst>
            <pc:docMk/>
            <pc:sldMk cId="271968466" sldId="289"/>
            <ac:spMk id="2" creationId="{64E5487C-13F8-4952-8117-D3109548F7D9}"/>
          </ac:spMkLst>
        </pc:spChg>
        <pc:spChg chg="add mod">
          <ac:chgData name="Marta La Franca" userId="ab73488ecb86a065" providerId="LiveId" clId="{054DC174-1A32-4303-AE84-A0F17909DCFE}" dt="2021-12-23T18:03:15.885" v="317"/>
          <ac:spMkLst>
            <pc:docMk/>
            <pc:sldMk cId="271968466" sldId="289"/>
            <ac:spMk id="10" creationId="{0A96EB1B-3FFF-42B4-B2A9-B85F61623753}"/>
          </ac:spMkLst>
        </pc:spChg>
      </pc:sldChg>
      <pc:sldChg chg="addSp delSp modSp mod">
        <pc:chgData name="Marta La Franca" userId="ab73488ecb86a065" providerId="LiveId" clId="{054DC174-1A32-4303-AE84-A0F17909DCFE}" dt="2021-12-23T18:03:49.706" v="332" actId="1076"/>
        <pc:sldMkLst>
          <pc:docMk/>
          <pc:sldMk cId="3515285049" sldId="290"/>
        </pc:sldMkLst>
        <pc:spChg chg="add del mod">
          <ac:chgData name="Marta La Franca" userId="ab73488ecb86a065" providerId="LiveId" clId="{054DC174-1A32-4303-AE84-A0F17909DCFE}" dt="2021-12-23T18:03:49.706" v="332" actId="1076"/>
          <ac:spMkLst>
            <pc:docMk/>
            <pc:sldMk cId="3515285049" sldId="290"/>
            <ac:spMk id="2" creationId="{0BF79A82-ECE2-40DC-94D2-DFDEE015D7D9}"/>
          </ac:spMkLst>
        </pc:spChg>
        <pc:spChg chg="add mod">
          <ac:chgData name="Marta La Franca" userId="ab73488ecb86a065" providerId="LiveId" clId="{054DC174-1A32-4303-AE84-A0F17909DCFE}" dt="2021-12-23T18:03:46.956" v="331"/>
          <ac:spMkLst>
            <pc:docMk/>
            <pc:sldMk cId="3515285049" sldId="290"/>
            <ac:spMk id="10" creationId="{99D44937-494D-4BB3-96F7-906A3969EE81}"/>
          </ac:spMkLst>
        </pc:spChg>
      </pc:sldChg>
      <pc:sldChg chg="addSp delSp modSp del mod">
        <pc:chgData name="Marta La Franca" userId="ab73488ecb86a065" providerId="LiveId" clId="{054DC174-1A32-4303-AE84-A0F17909DCFE}" dt="2021-12-28T18:30:45.206" v="357" actId="2696"/>
        <pc:sldMkLst>
          <pc:docMk/>
          <pc:sldMk cId="1657510675" sldId="291"/>
        </pc:sldMkLst>
        <pc:spChg chg="add mod">
          <ac:chgData name="Marta La Franca" userId="ab73488ecb86a065" providerId="LiveId" clId="{054DC174-1A32-4303-AE84-A0F17909DCFE}" dt="2021-12-23T17:35:34.832" v="72" actId="1076"/>
          <ac:spMkLst>
            <pc:docMk/>
            <pc:sldMk cId="1657510675" sldId="291"/>
            <ac:spMk id="3" creationId="{4D7DA253-27E5-4E5B-8DC5-D9EC6D2DEABC}"/>
          </ac:spMkLst>
        </pc:spChg>
        <pc:spChg chg="mod">
          <ac:chgData name="Marta La Franca" userId="ab73488ecb86a065" providerId="LiveId" clId="{054DC174-1A32-4303-AE84-A0F17909DCFE}" dt="2021-12-23T17:35:31.344" v="71" actId="1076"/>
          <ac:spMkLst>
            <pc:docMk/>
            <pc:sldMk cId="1657510675" sldId="291"/>
            <ac:spMk id="4" creationId="{00000000-0000-0000-0000-000000000000}"/>
          </ac:spMkLst>
        </pc:spChg>
        <pc:spChg chg="add del mod">
          <ac:chgData name="Marta La Franca" userId="ab73488ecb86a065" providerId="LiveId" clId="{054DC174-1A32-4303-AE84-A0F17909DCFE}" dt="2021-12-23T18:03:25.998" v="322" actId="1076"/>
          <ac:spMkLst>
            <pc:docMk/>
            <pc:sldMk cId="1657510675" sldId="291"/>
            <ac:spMk id="6" creationId="{D9EA0B58-EEAC-4091-8FCF-B8D4DAF75D89}"/>
          </ac:spMkLst>
        </pc:spChg>
        <pc:spChg chg="add mod">
          <ac:chgData name="Marta La Franca" userId="ab73488ecb86a065" providerId="LiveId" clId="{054DC174-1A32-4303-AE84-A0F17909DCFE}" dt="2021-12-23T18:03:23.938" v="321"/>
          <ac:spMkLst>
            <pc:docMk/>
            <pc:sldMk cId="1657510675" sldId="291"/>
            <ac:spMk id="7" creationId="{4AF00AA3-704B-49A0-97B8-596B18BA02B0}"/>
          </ac:spMkLst>
        </pc:spChg>
        <pc:picChg chg="del mod">
          <ac:chgData name="Marta La Franca" userId="ab73488ecb86a065" providerId="LiveId" clId="{054DC174-1A32-4303-AE84-A0F17909DCFE}" dt="2021-12-23T17:33:19.991" v="45" actId="478"/>
          <ac:picMkLst>
            <pc:docMk/>
            <pc:sldMk cId="1657510675" sldId="291"/>
            <ac:picMk id="5" creationId="{00000000-0000-0000-0000-000000000000}"/>
          </ac:picMkLst>
        </pc:picChg>
      </pc:sldChg>
      <pc:sldChg chg="addSp delSp modSp del mod">
        <pc:chgData name="Marta La Franca" userId="ab73488ecb86a065" providerId="LiveId" clId="{054DC174-1A32-4303-AE84-A0F17909DCFE}" dt="2021-12-28T18:33:10.607" v="367" actId="2696"/>
        <pc:sldMkLst>
          <pc:docMk/>
          <pc:sldMk cId="3914060048" sldId="292"/>
        </pc:sldMkLst>
        <pc:spChg chg="add del mod">
          <ac:chgData name="Marta La Franca" userId="ab73488ecb86a065" providerId="LiveId" clId="{054DC174-1A32-4303-AE84-A0F17909DCFE}" dt="2021-12-23T18:04:27.339" v="346" actId="1076"/>
          <ac:spMkLst>
            <pc:docMk/>
            <pc:sldMk cId="3914060048" sldId="292"/>
            <ac:spMk id="2" creationId="{0591A73D-FE1B-4420-9369-B6A330418694}"/>
          </ac:spMkLst>
        </pc:spChg>
        <pc:spChg chg="add mod">
          <ac:chgData name="Marta La Franca" userId="ab73488ecb86a065" providerId="LiveId" clId="{054DC174-1A32-4303-AE84-A0F17909DCFE}" dt="2021-12-23T18:04:25.822" v="345"/>
          <ac:spMkLst>
            <pc:docMk/>
            <pc:sldMk cId="3914060048" sldId="292"/>
            <ac:spMk id="16" creationId="{2DF4648D-8B1B-4213-BD78-7361B5AA04B9}"/>
          </ac:spMkLst>
        </pc:spChg>
      </pc:sldChg>
      <pc:sldChg chg="addSp delSp modSp del mod">
        <pc:chgData name="Marta La Franca" userId="ab73488ecb86a065" providerId="LiveId" clId="{054DC174-1A32-4303-AE84-A0F17909DCFE}" dt="2021-12-28T18:31:59.852" v="359" actId="2696"/>
        <pc:sldMkLst>
          <pc:docMk/>
          <pc:sldMk cId="2100763844" sldId="293"/>
        </pc:sldMkLst>
        <pc:spChg chg="mod">
          <ac:chgData name="Marta La Franca" userId="ab73488ecb86a065" providerId="LiveId" clId="{054DC174-1A32-4303-AE84-A0F17909DCFE}" dt="2021-12-23T18:04:08.585" v="339" actId="1076"/>
          <ac:spMkLst>
            <pc:docMk/>
            <pc:sldMk cId="2100763844" sldId="293"/>
            <ac:spMk id="3" creationId="{69B8E387-326A-439D-ACB0-40524F0D99AD}"/>
          </ac:spMkLst>
        </pc:spChg>
        <pc:spChg chg="mod">
          <ac:chgData name="Marta La Franca" userId="ab73488ecb86a065" providerId="LiveId" clId="{054DC174-1A32-4303-AE84-A0F17909DCFE}" dt="2021-12-23T18:04:08.585" v="339" actId="1076"/>
          <ac:spMkLst>
            <pc:docMk/>
            <pc:sldMk cId="2100763844" sldId="293"/>
            <ac:spMk id="4" creationId="{79900818-FF81-4702-8AD0-60087F20FF19}"/>
          </ac:spMkLst>
        </pc:spChg>
        <pc:spChg chg="mod">
          <ac:chgData name="Marta La Franca" userId="ab73488ecb86a065" providerId="LiveId" clId="{054DC174-1A32-4303-AE84-A0F17909DCFE}" dt="2021-12-23T18:04:12.432" v="340" actId="1076"/>
          <ac:spMkLst>
            <pc:docMk/>
            <pc:sldMk cId="2100763844" sldId="293"/>
            <ac:spMk id="5" creationId="{159419AE-9C6A-44BA-9F74-975ECFFF8ECB}"/>
          </ac:spMkLst>
        </pc:spChg>
        <pc:spChg chg="mod">
          <ac:chgData name="Marta La Franca" userId="ab73488ecb86a065" providerId="LiveId" clId="{054DC174-1A32-4303-AE84-A0F17909DCFE}" dt="2021-12-23T18:04:12.432" v="340" actId="1076"/>
          <ac:spMkLst>
            <pc:docMk/>
            <pc:sldMk cId="2100763844" sldId="293"/>
            <ac:spMk id="6" creationId="{89B595C9-A7C4-4E73-BA24-CDCEBD7F1D8D}"/>
          </ac:spMkLst>
        </pc:spChg>
        <pc:spChg chg="add del mod">
          <ac:chgData name="Marta La Franca" userId="ab73488ecb86a065" providerId="LiveId" clId="{054DC174-1A32-4303-AE84-A0F17909DCFE}" dt="2021-12-23T18:04:16.891" v="342" actId="1076"/>
          <ac:spMkLst>
            <pc:docMk/>
            <pc:sldMk cId="2100763844" sldId="293"/>
            <ac:spMk id="7" creationId="{D2C731C2-2EA9-4973-B346-DB445DB391A6}"/>
          </ac:spMkLst>
        </pc:spChg>
        <pc:spChg chg="add mod">
          <ac:chgData name="Marta La Franca" userId="ab73488ecb86a065" providerId="LiveId" clId="{054DC174-1A32-4303-AE84-A0F17909DCFE}" dt="2021-12-23T18:04:14.448" v="341"/>
          <ac:spMkLst>
            <pc:docMk/>
            <pc:sldMk cId="2100763844" sldId="293"/>
            <ac:spMk id="10" creationId="{46323F94-389A-4C6C-9862-044F543680AF}"/>
          </ac:spMkLst>
        </pc:spChg>
      </pc:sldChg>
      <pc:sldChg chg="addSp delSp modSp mod">
        <pc:chgData name="Marta La Franca" userId="ab73488ecb86a065" providerId="LiveId" clId="{054DC174-1A32-4303-AE84-A0F17909DCFE}" dt="2021-12-23T18:04:30.923" v="348" actId="1076"/>
        <pc:sldMkLst>
          <pc:docMk/>
          <pc:sldMk cId="2220287953" sldId="294"/>
        </pc:sldMkLst>
        <pc:spChg chg="add del mod">
          <ac:chgData name="Marta La Franca" userId="ab73488ecb86a065" providerId="LiveId" clId="{054DC174-1A32-4303-AE84-A0F17909DCFE}" dt="2021-12-23T18:04:30.923" v="348" actId="1076"/>
          <ac:spMkLst>
            <pc:docMk/>
            <pc:sldMk cId="2220287953" sldId="294"/>
            <ac:spMk id="2" creationId="{4FAAD9A7-4636-4559-B762-F9A50B19A5A7}"/>
          </ac:spMkLst>
        </pc:spChg>
        <pc:spChg chg="add mod">
          <ac:chgData name="Marta La Franca" userId="ab73488ecb86a065" providerId="LiveId" clId="{054DC174-1A32-4303-AE84-A0F17909DCFE}" dt="2021-12-23T18:04:28.389" v="347"/>
          <ac:spMkLst>
            <pc:docMk/>
            <pc:sldMk cId="2220287953" sldId="294"/>
            <ac:spMk id="10" creationId="{4DD063CF-6B03-4A7C-854A-D325A0B47D2D}"/>
          </ac:spMkLst>
        </pc:spChg>
      </pc:sldChg>
      <pc:sldChg chg="addSp delSp modSp mod">
        <pc:chgData name="Marta La Franca" userId="ab73488ecb86a065" providerId="LiveId" clId="{054DC174-1A32-4303-AE84-A0F17909DCFE}" dt="2021-12-23T18:03:22.411" v="320" actId="1076"/>
        <pc:sldMkLst>
          <pc:docMk/>
          <pc:sldMk cId="4050723105" sldId="295"/>
        </pc:sldMkLst>
        <pc:spChg chg="add del mod">
          <ac:chgData name="Marta La Franca" userId="ab73488ecb86a065" providerId="LiveId" clId="{054DC174-1A32-4303-AE84-A0F17909DCFE}" dt="2021-12-23T18:03:22.411" v="320" actId="1076"/>
          <ac:spMkLst>
            <pc:docMk/>
            <pc:sldMk cId="4050723105" sldId="295"/>
            <ac:spMk id="2" creationId="{0B918AE9-6430-4E1D-ABA8-A7BEAC4983D4}"/>
          </ac:spMkLst>
        </pc:spChg>
        <pc:spChg chg="add mod">
          <ac:chgData name="Marta La Franca" userId="ab73488ecb86a065" providerId="LiveId" clId="{054DC174-1A32-4303-AE84-A0F17909DCFE}" dt="2021-12-23T18:03:19.567" v="319"/>
          <ac:spMkLst>
            <pc:docMk/>
            <pc:sldMk cId="4050723105" sldId="295"/>
            <ac:spMk id="6" creationId="{79CE5BDD-71E5-4361-9D2B-7C65C93A14FF}"/>
          </ac:spMkLst>
        </pc:spChg>
        <pc:spChg chg="mod">
          <ac:chgData name="Marta La Franca" userId="ab73488ecb86a065" providerId="LiveId" clId="{054DC174-1A32-4303-AE84-A0F17909DCFE}" dt="2021-12-23T17:28:34.982" v="26" actId="2711"/>
          <ac:spMkLst>
            <pc:docMk/>
            <pc:sldMk cId="4050723105" sldId="295"/>
            <ac:spMk id="15" creationId="{00000000-0000-0000-0000-000000000000}"/>
          </ac:spMkLst>
        </pc:spChg>
        <pc:spChg chg="mod">
          <ac:chgData name="Marta La Franca" userId="ab73488ecb86a065" providerId="LiveId" clId="{054DC174-1A32-4303-AE84-A0F17909DCFE}" dt="2021-12-23T17:29:36.748" v="34" actId="20577"/>
          <ac:spMkLst>
            <pc:docMk/>
            <pc:sldMk cId="4050723105" sldId="295"/>
            <ac:spMk id="22" creationId="{00000000-0000-0000-0000-000000000000}"/>
          </ac:spMkLst>
        </pc:spChg>
        <pc:picChg chg="mod">
          <ac:chgData name="Marta La Franca" userId="ab73488ecb86a065" providerId="LiveId" clId="{054DC174-1A32-4303-AE84-A0F17909DCFE}" dt="2021-12-23T17:28:06.018" v="23" actId="29295"/>
          <ac:picMkLst>
            <pc:docMk/>
            <pc:sldMk cId="4050723105" sldId="295"/>
            <ac:picMk id="3" creationId="{00000000-0000-0000-0000-000000000000}"/>
          </ac:picMkLst>
        </pc:picChg>
      </pc:sldChg>
      <pc:sldChg chg="addSp delSp modSp mod">
        <pc:chgData name="Marta La Franca" userId="ab73488ecb86a065" providerId="LiveId" clId="{054DC174-1A32-4303-AE84-A0F17909DCFE}" dt="2021-12-23T18:03:31.313" v="324" actId="1076"/>
        <pc:sldMkLst>
          <pc:docMk/>
          <pc:sldMk cId="1657028733" sldId="296"/>
        </pc:sldMkLst>
        <pc:spChg chg="add del mod">
          <ac:chgData name="Marta La Franca" userId="ab73488ecb86a065" providerId="LiveId" clId="{054DC174-1A32-4303-AE84-A0F17909DCFE}" dt="2021-12-23T18:03:31.313" v="324" actId="1076"/>
          <ac:spMkLst>
            <pc:docMk/>
            <pc:sldMk cId="1657028733" sldId="296"/>
            <ac:spMk id="3" creationId="{DE23E769-31ED-4CD1-A16E-6D5F5F1BA6DF}"/>
          </ac:spMkLst>
        </pc:spChg>
        <pc:spChg chg="mod">
          <ac:chgData name="Marta La Franca" userId="ab73488ecb86a065" providerId="LiveId" clId="{054DC174-1A32-4303-AE84-A0F17909DCFE}" dt="2021-12-23T17:39:53.507" v="135" actId="108"/>
          <ac:spMkLst>
            <pc:docMk/>
            <pc:sldMk cId="1657028733" sldId="296"/>
            <ac:spMk id="4" creationId="{00000000-0000-0000-0000-000000000000}"/>
          </ac:spMkLst>
        </pc:spChg>
        <pc:spChg chg="mod">
          <ac:chgData name="Marta La Franca" userId="ab73488ecb86a065" providerId="LiveId" clId="{054DC174-1A32-4303-AE84-A0F17909DCFE}" dt="2021-12-23T17:39:44.232" v="133" actId="108"/>
          <ac:spMkLst>
            <pc:docMk/>
            <pc:sldMk cId="1657028733" sldId="296"/>
            <ac:spMk id="7" creationId="{00000000-0000-0000-0000-000000000000}"/>
          </ac:spMkLst>
        </pc:spChg>
        <pc:spChg chg="add mod">
          <ac:chgData name="Marta La Franca" userId="ab73488ecb86a065" providerId="LiveId" clId="{054DC174-1A32-4303-AE84-A0F17909DCFE}" dt="2021-12-23T18:03:29.420" v="323"/>
          <ac:spMkLst>
            <pc:docMk/>
            <pc:sldMk cId="1657028733" sldId="296"/>
            <ac:spMk id="8" creationId="{71A269B1-20DD-47EC-905B-3426CC4504D5}"/>
          </ac:spMkLst>
        </pc:spChg>
        <pc:spChg chg="mod">
          <ac:chgData name="Marta La Franca" userId="ab73488ecb86a065" providerId="LiveId" clId="{054DC174-1A32-4303-AE84-A0F17909DCFE}" dt="2021-12-23T17:36:51.699" v="86" actId="207"/>
          <ac:spMkLst>
            <pc:docMk/>
            <pc:sldMk cId="1657028733" sldId="296"/>
            <ac:spMk id="9" creationId="{00000000-0000-0000-0000-000000000000}"/>
          </ac:spMkLst>
        </pc:spChg>
        <pc:picChg chg="mod">
          <ac:chgData name="Marta La Franca" userId="ab73488ecb86a065" providerId="LiveId" clId="{054DC174-1A32-4303-AE84-A0F17909DCFE}" dt="2021-12-23T17:40:34.922" v="142" actId="208"/>
          <ac:picMkLst>
            <pc:docMk/>
            <pc:sldMk cId="1657028733" sldId="296"/>
            <ac:picMk id="10" creationId="{00000000-0000-0000-0000-000000000000}"/>
          </ac:picMkLst>
        </pc:picChg>
      </pc:sldChg>
      <pc:sldChg chg="addSp delSp modSp del mod">
        <pc:chgData name="Marta La Franca" userId="ab73488ecb86a065" providerId="LiveId" clId="{054DC174-1A32-4303-AE84-A0F17909DCFE}" dt="2021-12-28T18:31:12.083" v="358" actId="2696"/>
        <pc:sldMkLst>
          <pc:docMk/>
          <pc:sldMk cId="453348402" sldId="297"/>
        </pc:sldMkLst>
        <pc:spChg chg="mod">
          <ac:chgData name="Marta La Franca" userId="ab73488ecb86a065" providerId="LiveId" clId="{054DC174-1A32-4303-AE84-A0F17909DCFE}" dt="2021-12-23T17:40:46.099" v="143" actId="108"/>
          <ac:spMkLst>
            <pc:docMk/>
            <pc:sldMk cId="453348402" sldId="297"/>
            <ac:spMk id="3" creationId="{00000000-0000-0000-0000-000000000000}"/>
          </ac:spMkLst>
        </pc:spChg>
        <pc:spChg chg="add del mod">
          <ac:chgData name="Marta La Franca" userId="ab73488ecb86a065" providerId="LiveId" clId="{054DC174-1A32-4303-AE84-A0F17909DCFE}" dt="2021-12-23T18:03:35.250" v="326" actId="1076"/>
          <ac:spMkLst>
            <pc:docMk/>
            <pc:sldMk cId="453348402" sldId="297"/>
            <ac:spMk id="4" creationId="{550904A1-A728-4F8C-99B0-65508D5F0D8E}"/>
          </ac:spMkLst>
        </pc:spChg>
        <pc:spChg chg="add mod">
          <ac:chgData name="Marta La Franca" userId="ab73488ecb86a065" providerId="LiveId" clId="{054DC174-1A32-4303-AE84-A0F17909DCFE}" dt="2021-12-23T18:03:33.370" v="325"/>
          <ac:spMkLst>
            <pc:docMk/>
            <pc:sldMk cId="453348402" sldId="297"/>
            <ac:spMk id="15" creationId="{AC46DAD4-100B-4581-A93D-F332AF3DE8BC}"/>
          </ac:spMkLst>
        </pc:spChg>
        <pc:spChg chg="mod">
          <ac:chgData name="Marta La Franca" userId="ab73488ecb86a065" providerId="LiveId" clId="{054DC174-1A32-4303-AE84-A0F17909DCFE}" dt="2021-12-23T17:41:07.306" v="147" actId="403"/>
          <ac:spMkLst>
            <pc:docMk/>
            <pc:sldMk cId="453348402" sldId="297"/>
            <ac:spMk id="16" creationId="{00000000-0000-0000-0000-000000000000}"/>
          </ac:spMkLst>
        </pc:spChg>
        <pc:spChg chg="mod">
          <ac:chgData name="Marta La Franca" userId="ab73488ecb86a065" providerId="LiveId" clId="{054DC174-1A32-4303-AE84-A0F17909DCFE}" dt="2021-12-23T17:41:12.285" v="148" actId="108"/>
          <ac:spMkLst>
            <pc:docMk/>
            <pc:sldMk cId="453348402" sldId="297"/>
            <ac:spMk id="18" creationId="{00000000-0000-0000-0000-000000000000}"/>
          </ac:spMkLst>
        </pc:spChg>
      </pc:sldChg>
      <pc:sldChg chg="addSp delSp modSp mod">
        <pc:chgData name="Marta La Franca" userId="ab73488ecb86a065" providerId="LiveId" clId="{054DC174-1A32-4303-AE84-A0F17909DCFE}" dt="2021-12-23T18:03:39.974" v="328" actId="1076"/>
        <pc:sldMkLst>
          <pc:docMk/>
          <pc:sldMk cId="2572654346" sldId="298"/>
        </pc:sldMkLst>
        <pc:spChg chg="add del mod">
          <ac:chgData name="Marta La Franca" userId="ab73488ecb86a065" providerId="LiveId" clId="{054DC174-1A32-4303-AE84-A0F17909DCFE}" dt="2021-12-23T18:03:39.974" v="328" actId="1076"/>
          <ac:spMkLst>
            <pc:docMk/>
            <pc:sldMk cId="2572654346" sldId="298"/>
            <ac:spMk id="2" creationId="{1FBC7605-6847-4D46-9540-1D12AD710913}"/>
          </ac:spMkLst>
        </pc:spChg>
        <pc:spChg chg="mod">
          <ac:chgData name="Marta La Franca" userId="ab73488ecb86a065" providerId="LiveId" clId="{054DC174-1A32-4303-AE84-A0F17909DCFE}" dt="2021-12-23T17:41:28.712" v="149" actId="108"/>
          <ac:spMkLst>
            <pc:docMk/>
            <pc:sldMk cId="2572654346" sldId="298"/>
            <ac:spMk id="5" creationId="{00000000-0000-0000-0000-000000000000}"/>
          </ac:spMkLst>
        </pc:spChg>
        <pc:spChg chg="mod">
          <ac:chgData name="Marta La Franca" userId="ab73488ecb86a065" providerId="LiveId" clId="{054DC174-1A32-4303-AE84-A0F17909DCFE}" dt="2021-12-23T17:41:31.872" v="150" actId="108"/>
          <ac:spMkLst>
            <pc:docMk/>
            <pc:sldMk cId="2572654346" sldId="298"/>
            <ac:spMk id="8" creationId="{00000000-0000-0000-0000-000000000000}"/>
          </ac:spMkLst>
        </pc:spChg>
        <pc:spChg chg="mod">
          <ac:chgData name="Marta La Franca" userId="ab73488ecb86a065" providerId="LiveId" clId="{054DC174-1A32-4303-AE84-A0F17909DCFE}" dt="2021-12-23T17:41:35.024" v="151" actId="108"/>
          <ac:spMkLst>
            <pc:docMk/>
            <pc:sldMk cId="2572654346" sldId="298"/>
            <ac:spMk id="10" creationId="{00000000-0000-0000-0000-000000000000}"/>
          </ac:spMkLst>
        </pc:spChg>
        <pc:spChg chg="add mod">
          <ac:chgData name="Marta La Franca" userId="ab73488ecb86a065" providerId="LiveId" clId="{054DC174-1A32-4303-AE84-A0F17909DCFE}" dt="2021-12-23T18:03:36.590" v="327"/>
          <ac:spMkLst>
            <pc:docMk/>
            <pc:sldMk cId="2572654346" sldId="298"/>
            <ac:spMk id="11" creationId="{A594561E-1467-4174-9903-EF29934EE7E6}"/>
          </ac:spMkLst>
        </pc:spChg>
        <pc:picChg chg="mod">
          <ac:chgData name="Marta La Franca" userId="ab73488ecb86a065" providerId="LiveId" clId="{054DC174-1A32-4303-AE84-A0F17909DCFE}" dt="2021-12-23T17:41:55.848" v="161"/>
          <ac:picMkLst>
            <pc:docMk/>
            <pc:sldMk cId="2572654346" sldId="298"/>
            <ac:picMk id="7" creationId="{00000000-0000-0000-0000-000000000000}"/>
          </ac:picMkLst>
        </pc:picChg>
        <pc:picChg chg="mod">
          <ac:chgData name="Marta La Franca" userId="ab73488ecb86a065" providerId="LiveId" clId="{054DC174-1A32-4303-AE84-A0F17909DCFE}" dt="2021-12-23T17:44:11.584" v="198"/>
          <ac:picMkLst>
            <pc:docMk/>
            <pc:sldMk cId="2572654346" sldId="298"/>
            <ac:picMk id="9" creationId="{00000000-0000-0000-0000-000000000000}"/>
          </ac:picMkLst>
        </pc:picChg>
      </pc:sldChg>
      <pc:sldChg chg="addSp delSp modSp mod">
        <pc:chgData name="Marta La Franca" userId="ab73488ecb86a065" providerId="LiveId" clId="{054DC174-1A32-4303-AE84-A0F17909DCFE}" dt="2021-12-23T18:03:44.529" v="330" actId="1076"/>
        <pc:sldMkLst>
          <pc:docMk/>
          <pc:sldMk cId="3477075816" sldId="299"/>
        </pc:sldMkLst>
        <pc:spChg chg="mod">
          <ac:chgData name="Marta La Franca" userId="ab73488ecb86a065" providerId="LiveId" clId="{054DC174-1A32-4303-AE84-A0F17909DCFE}" dt="2021-12-23T17:45:33.558" v="209" actId="108"/>
          <ac:spMkLst>
            <pc:docMk/>
            <pc:sldMk cId="3477075816" sldId="299"/>
            <ac:spMk id="5" creationId="{00000000-0000-0000-0000-000000000000}"/>
          </ac:spMkLst>
        </pc:spChg>
        <pc:spChg chg="mod">
          <ac:chgData name="Marta La Franca" userId="ab73488ecb86a065" providerId="LiveId" clId="{054DC174-1A32-4303-AE84-A0F17909DCFE}" dt="2021-12-23T17:45:56.164" v="211" actId="207"/>
          <ac:spMkLst>
            <pc:docMk/>
            <pc:sldMk cId="3477075816" sldId="299"/>
            <ac:spMk id="6" creationId="{00000000-0000-0000-0000-000000000000}"/>
          </ac:spMkLst>
        </pc:spChg>
        <pc:spChg chg="add del mod">
          <ac:chgData name="Marta La Franca" userId="ab73488ecb86a065" providerId="LiveId" clId="{054DC174-1A32-4303-AE84-A0F17909DCFE}" dt="2021-12-23T18:03:44.529" v="330" actId="1076"/>
          <ac:spMkLst>
            <pc:docMk/>
            <pc:sldMk cId="3477075816" sldId="299"/>
            <ac:spMk id="8" creationId="{133613BD-93E7-4482-906A-FA0C8FE49640}"/>
          </ac:spMkLst>
        </pc:spChg>
        <pc:spChg chg="mod">
          <ac:chgData name="Marta La Franca" userId="ab73488ecb86a065" providerId="LiveId" clId="{054DC174-1A32-4303-AE84-A0F17909DCFE}" dt="2021-12-23T17:45:56.164" v="211" actId="207"/>
          <ac:spMkLst>
            <pc:docMk/>
            <pc:sldMk cId="3477075816" sldId="299"/>
            <ac:spMk id="10" creationId="{00000000-0000-0000-0000-000000000000}"/>
          </ac:spMkLst>
        </pc:spChg>
        <pc:spChg chg="add mod">
          <ac:chgData name="Marta La Franca" userId="ab73488ecb86a065" providerId="LiveId" clId="{054DC174-1A32-4303-AE84-A0F17909DCFE}" dt="2021-12-23T17:45:04.682" v="204" actId="1076"/>
          <ac:spMkLst>
            <pc:docMk/>
            <pc:sldMk cId="3477075816" sldId="299"/>
            <ac:spMk id="12" creationId="{AAAF7EB9-AB89-4752-BCF2-B87A5B1A95E6}"/>
          </ac:spMkLst>
        </pc:spChg>
        <pc:spChg chg="add mod">
          <ac:chgData name="Marta La Franca" userId="ab73488ecb86a065" providerId="LiveId" clId="{054DC174-1A32-4303-AE84-A0F17909DCFE}" dt="2021-12-23T18:03:42.442" v="329"/>
          <ac:spMkLst>
            <pc:docMk/>
            <pc:sldMk cId="3477075816" sldId="299"/>
            <ac:spMk id="14" creationId="{124F1D71-6613-4B9A-88EE-AAD77D4AFBD5}"/>
          </ac:spMkLst>
        </pc:spChg>
        <pc:picChg chg="del mod">
          <ac:chgData name="Marta La Franca" userId="ab73488ecb86a065" providerId="LiveId" clId="{054DC174-1A32-4303-AE84-A0F17909DCFE}" dt="2021-12-23T17:45:01.808" v="202" actId="478"/>
          <ac:picMkLst>
            <pc:docMk/>
            <pc:sldMk cId="3477075816" sldId="299"/>
            <ac:picMk id="4" creationId="{00000000-0000-0000-0000-000000000000}"/>
          </ac:picMkLst>
        </pc:picChg>
      </pc:sldChg>
      <pc:sldChg chg="addSp delSp modSp mod setBg">
        <pc:chgData name="Marta La Franca" userId="ab73488ecb86a065" providerId="LiveId" clId="{054DC174-1A32-4303-AE84-A0F17909DCFE}" dt="2021-12-23T17:54:16.856" v="301"/>
        <pc:sldMkLst>
          <pc:docMk/>
          <pc:sldMk cId="2652672892" sldId="300"/>
        </pc:sldMkLst>
        <pc:spChg chg="mod">
          <ac:chgData name="Marta La Franca" userId="ab73488ecb86a065" providerId="LiveId" clId="{054DC174-1A32-4303-AE84-A0F17909DCFE}" dt="2021-12-23T17:51:18.540" v="283" actId="1076"/>
          <ac:spMkLst>
            <pc:docMk/>
            <pc:sldMk cId="2652672892" sldId="300"/>
            <ac:spMk id="3" creationId="{854D7771-D69E-4DF4-97F6-F6AAC5478B68}"/>
          </ac:spMkLst>
        </pc:spChg>
        <pc:spChg chg="add del mod">
          <ac:chgData name="Marta La Franca" userId="ab73488ecb86a065" providerId="LiveId" clId="{054DC174-1A32-4303-AE84-A0F17909DCFE}" dt="2021-12-23T17:53:42.453" v="295" actId="478"/>
          <ac:spMkLst>
            <pc:docMk/>
            <pc:sldMk cId="2652672892" sldId="300"/>
            <ac:spMk id="4" creationId="{ED8CD21A-B4EC-474D-8E9A-DC1E38721581}"/>
          </ac:spMkLst>
        </pc:spChg>
        <pc:spChg chg="mod">
          <ac:chgData name="Marta La Franca" userId="ab73488ecb86a065" providerId="LiveId" clId="{054DC174-1A32-4303-AE84-A0F17909DCFE}" dt="2021-12-23T17:51:24.767" v="284" actId="14100"/>
          <ac:spMkLst>
            <pc:docMk/>
            <pc:sldMk cId="2652672892" sldId="300"/>
            <ac:spMk id="36" creationId="{EAA68B72-1094-4144-9006-189612CA7367}"/>
          </ac:spMkLst>
        </pc:spChg>
        <pc:spChg chg="add del mod">
          <ac:chgData name="Marta La Franca" userId="ab73488ecb86a065" providerId="LiveId" clId="{054DC174-1A32-4303-AE84-A0F17909DCFE}" dt="2021-12-23T17:53:52.447" v="298" actId="478"/>
          <ac:spMkLst>
            <pc:docMk/>
            <pc:sldMk cId="2652672892" sldId="300"/>
            <ac:spMk id="37" creationId="{70A306BC-A59F-4C9F-B74C-4AFA53841DF2}"/>
          </ac:spMkLst>
        </pc:spChg>
        <pc:spChg chg="add mod">
          <ac:chgData name="Marta La Franca" userId="ab73488ecb86a065" providerId="LiveId" clId="{054DC174-1A32-4303-AE84-A0F17909DCFE}" dt="2021-12-23T17:53:48.192" v="297" actId="14100"/>
          <ac:spMkLst>
            <pc:docMk/>
            <pc:sldMk cId="2652672892" sldId="300"/>
            <ac:spMk id="38" creationId="{1C8D475E-8E96-496F-BFE3-0E4391B8E97E}"/>
          </ac:spMkLst>
        </pc:spChg>
        <pc:spChg chg="add mod">
          <ac:chgData name="Marta La Franca" userId="ab73488ecb86a065" providerId="LiveId" clId="{054DC174-1A32-4303-AE84-A0F17909DCFE}" dt="2021-12-23T17:54:00.208" v="300" actId="1076"/>
          <ac:spMkLst>
            <pc:docMk/>
            <pc:sldMk cId="2652672892" sldId="300"/>
            <ac:spMk id="42" creationId="{1BDBC749-9151-44BD-9783-F9300BC53801}"/>
          </ac:spMkLst>
        </pc:spChg>
        <pc:grpChg chg="del">
          <ac:chgData name="Marta La Franca" userId="ab73488ecb86a065" providerId="LiveId" clId="{054DC174-1A32-4303-AE84-A0F17909DCFE}" dt="2021-12-23T17:52:38.497" v="289" actId="478"/>
          <ac:grpSpMkLst>
            <pc:docMk/>
            <pc:sldMk cId="2652672892" sldId="300"/>
            <ac:grpSpMk id="26" creationId="{77D3BDFF-07B1-4F79-AC5A-DDC15A476738}"/>
          </ac:grpSpMkLst>
        </pc:grpChg>
        <pc:picChg chg="add mod">
          <ac:chgData name="Marta La Franca" userId="ab73488ecb86a065" providerId="LiveId" clId="{054DC174-1A32-4303-AE84-A0F17909DCFE}" dt="2021-12-23T17:54:16.856" v="301"/>
          <ac:picMkLst>
            <pc:docMk/>
            <pc:sldMk cId="2652672892" sldId="300"/>
            <ac:picMk id="47" creationId="{1B4C16D4-997B-408B-B008-B1A3C5F05A64}"/>
          </ac:picMkLst>
        </pc:picChg>
      </pc:sldChg>
      <pc:sldChg chg="del">
        <pc:chgData name="Marta La Franca" userId="ab73488ecb86a065" providerId="LiveId" clId="{054DC174-1A32-4303-AE84-A0F17909DCFE}" dt="2021-12-28T18:27:58.415" v="349"/>
        <pc:sldMkLst>
          <pc:docMk/>
          <pc:sldMk cId="2305410816" sldId="301"/>
        </pc:sldMkLst>
      </pc:sldChg>
      <pc:sldChg chg="modSp add mod setBg">
        <pc:chgData name="Marta La Franca" userId="ab73488ecb86a065" providerId="LiveId" clId="{054DC174-1A32-4303-AE84-A0F17909DCFE}" dt="2021-12-28T18:46:22.283" v="492" actId="20577"/>
        <pc:sldMkLst>
          <pc:docMk/>
          <pc:sldMk cId="3607375469" sldId="302"/>
        </pc:sldMkLst>
        <pc:spChg chg="mod">
          <ac:chgData name="Marta La Franca" userId="ab73488ecb86a065" providerId="LiveId" clId="{054DC174-1A32-4303-AE84-A0F17909DCFE}" dt="2021-12-28T18:46:22.283" v="492" actId="20577"/>
          <ac:spMkLst>
            <pc:docMk/>
            <pc:sldMk cId="3607375469" sldId="302"/>
            <ac:spMk id="9" creationId="{5F307770-38D8-49CA-BFD0-64F78C89348C}"/>
          </ac:spMkLst>
        </pc:spChg>
      </pc:sldChg>
      <pc:sldChg chg="add del">
        <pc:chgData name="Marta La Franca" userId="ab73488ecb86a065" providerId="LiveId" clId="{054DC174-1A32-4303-AE84-A0F17909DCFE}" dt="2021-12-28T18:29:15.619" v="354" actId="2696"/>
        <pc:sldMkLst>
          <pc:docMk/>
          <pc:sldMk cId="2810642262" sldId="303"/>
        </pc:sldMkLst>
      </pc:sldChg>
      <pc:sldChg chg="modSp mod">
        <pc:chgData name="Marta La Franca" userId="ab73488ecb86a065" providerId="LiveId" clId="{054DC174-1A32-4303-AE84-A0F17909DCFE}" dt="2021-12-28T18:38:18.921" v="392" actId="108"/>
        <pc:sldMkLst>
          <pc:docMk/>
          <pc:sldMk cId="3076801914" sldId="303"/>
        </pc:sldMkLst>
        <pc:spChg chg="mod">
          <ac:chgData name="Marta La Franca" userId="ab73488ecb86a065" providerId="LiveId" clId="{054DC174-1A32-4303-AE84-A0F17909DCFE}" dt="2021-12-28T18:38:18.921" v="392" actId="108"/>
          <ac:spMkLst>
            <pc:docMk/>
            <pc:sldMk cId="3076801914" sldId="303"/>
            <ac:spMk id="9" creationId="{5F307770-38D8-49CA-BFD0-64F78C89348C}"/>
          </ac:spMkLst>
        </pc:spChg>
      </pc:sldChg>
      <pc:sldChg chg="modSp mod">
        <pc:chgData name="Marta La Franca" userId="ab73488ecb86a065" providerId="LiveId" clId="{054DC174-1A32-4303-AE84-A0F17909DCFE}" dt="2021-12-28T18:32:27.528" v="365" actId="3626"/>
        <pc:sldMkLst>
          <pc:docMk/>
          <pc:sldMk cId="3594852870" sldId="306"/>
        </pc:sldMkLst>
        <pc:spChg chg="mod">
          <ac:chgData name="Marta La Franca" userId="ab73488ecb86a065" providerId="LiveId" clId="{054DC174-1A32-4303-AE84-A0F17909DCFE}" dt="2021-12-28T18:32:27.528" v="365" actId="3626"/>
          <ac:spMkLst>
            <pc:docMk/>
            <pc:sldMk cId="3594852870" sldId="306"/>
            <ac:spMk id="3" creationId="{69B8E387-326A-439D-ACB0-40524F0D99AD}"/>
          </ac:spMkLst>
        </pc:spChg>
      </pc:sldChg>
      <pc:sldChg chg="modSp mod">
        <pc:chgData name="Marta La Franca" userId="ab73488ecb86a065" providerId="LiveId" clId="{054DC174-1A32-4303-AE84-A0F17909DCFE}" dt="2021-12-28T18:32:45.727" v="366" actId="1076"/>
        <pc:sldMkLst>
          <pc:docMk/>
          <pc:sldMk cId="3132733095" sldId="307"/>
        </pc:sldMkLst>
        <pc:spChg chg="mod">
          <ac:chgData name="Marta La Franca" userId="ab73488ecb86a065" providerId="LiveId" clId="{054DC174-1A32-4303-AE84-A0F17909DCFE}" dt="2021-12-28T18:32:45.727" v="366" actId="1076"/>
          <ac:spMkLst>
            <pc:docMk/>
            <pc:sldMk cId="3132733095" sldId="307"/>
            <ac:spMk id="7" creationId="{D2C731C2-2EA9-4973-B346-DB445DB391A6}"/>
          </ac:spMkLst>
        </pc:spChg>
        <pc:spChg chg="mod">
          <ac:chgData name="Marta La Franca" userId="ab73488ecb86a065" providerId="LiveId" clId="{054DC174-1A32-4303-AE84-A0F17909DCFE}" dt="2021-12-28T18:32:45.727" v="366" actId="1076"/>
          <ac:spMkLst>
            <pc:docMk/>
            <pc:sldMk cId="3132733095" sldId="307"/>
            <ac:spMk id="10" creationId="{46323F94-389A-4C6C-9862-044F543680AF}"/>
          </ac:spMkLst>
        </pc:spChg>
      </pc:sldChg>
      <pc:sldMasterChg chg="delSldLayout">
        <pc:chgData name="Marta La Franca" userId="ab73488ecb86a065" providerId="LiveId" clId="{054DC174-1A32-4303-AE84-A0F17909DCFE}" dt="2021-12-23T17:54:23.802" v="302" actId="2696"/>
        <pc:sldMasterMkLst>
          <pc:docMk/>
          <pc:sldMasterMk cId="3722892359" sldId="2147483648"/>
        </pc:sldMasterMkLst>
        <pc:sldLayoutChg chg="del">
          <pc:chgData name="Marta La Franca" userId="ab73488ecb86a065" providerId="LiveId" clId="{054DC174-1A32-4303-AE84-A0F17909DCFE}" dt="2021-12-23T17:54:23.802" v="302" actId="2696"/>
          <pc:sldLayoutMkLst>
            <pc:docMk/>
            <pc:sldMasterMk cId="3722892359" sldId="2147483648"/>
            <pc:sldLayoutMk cId="2083971300" sldId="2147483689"/>
          </pc:sldLayoutMkLst>
        </pc:sldLayoutChg>
      </pc:sldMasterChg>
    </pc:docChg>
  </pc:docChgLst>
  <pc:docChgLst>
    <pc:chgData name="Marta La Franca" userId="ab73488ecb86a065" providerId="LiveId" clId="{10AAF92D-1565-49F8-90A9-2FCC36F660BA}"/>
    <pc:docChg chg="undo custSel addSld delSld modSld">
      <pc:chgData name="Marta La Franca" userId="ab73488ecb86a065" providerId="LiveId" clId="{10AAF92D-1565-49F8-90A9-2FCC36F660BA}" dt="2021-12-20T13:11:07.206" v="813" actId="207"/>
      <pc:docMkLst>
        <pc:docMk/>
      </pc:docMkLst>
      <pc:sldChg chg="delSp modSp mod setBg">
        <pc:chgData name="Marta La Franca" userId="ab73488ecb86a065" providerId="LiveId" clId="{10AAF92D-1565-49F8-90A9-2FCC36F660BA}" dt="2021-12-20T12:27:36.503" v="363"/>
        <pc:sldMkLst>
          <pc:docMk/>
          <pc:sldMk cId="2622695615" sldId="256"/>
        </pc:sldMkLst>
        <pc:spChg chg="mod">
          <ac:chgData name="Marta La Franca" userId="ab73488ecb86a065" providerId="LiveId" clId="{10AAF92D-1565-49F8-90A9-2FCC36F660BA}" dt="2021-12-20T12:25:47.820" v="343" actId="1076"/>
          <ac:spMkLst>
            <pc:docMk/>
            <pc:sldMk cId="2622695615" sldId="256"/>
            <ac:spMk id="5" creationId="{51EB25CD-0BF6-4BF8-A383-18D0262C0E6D}"/>
          </ac:spMkLst>
        </pc:spChg>
        <pc:picChg chg="del mod">
          <ac:chgData name="Marta La Franca" userId="ab73488ecb86a065" providerId="LiveId" clId="{10AAF92D-1565-49F8-90A9-2FCC36F660BA}" dt="2021-12-20T12:26:41.157" v="345" actId="478"/>
          <ac:picMkLst>
            <pc:docMk/>
            <pc:sldMk cId="2622695615" sldId="256"/>
            <ac:picMk id="37" creationId="{566199D1-404A-4D95-A864-A9541F6EEDAC}"/>
          </ac:picMkLst>
        </pc:picChg>
      </pc:sldChg>
      <pc:sldChg chg="addSp modSp mod">
        <pc:chgData name="Marta La Franca" userId="ab73488ecb86a065" providerId="LiveId" clId="{10AAF92D-1565-49F8-90A9-2FCC36F660BA}" dt="2021-12-20T12:20:48.515" v="320" actId="1076"/>
        <pc:sldMkLst>
          <pc:docMk/>
          <pc:sldMk cId="3830959605" sldId="257"/>
        </pc:sldMkLst>
        <pc:spChg chg="mod">
          <ac:chgData name="Marta La Franca" userId="ab73488ecb86a065" providerId="LiveId" clId="{10AAF92D-1565-49F8-90A9-2FCC36F660BA}" dt="2021-12-14T19:11:19.359" v="244" actId="207"/>
          <ac:spMkLst>
            <pc:docMk/>
            <pc:sldMk cId="3830959605" sldId="257"/>
            <ac:spMk id="4" creationId="{C8287F1B-3E25-4481-B199-24E6AD18DCEE}"/>
          </ac:spMkLst>
        </pc:spChg>
        <pc:spChg chg="add mod">
          <ac:chgData name="Marta La Franca" userId="ab73488ecb86a065" providerId="LiveId" clId="{10AAF92D-1565-49F8-90A9-2FCC36F660BA}" dt="2021-12-20T12:19:55.116" v="313" actId="20577"/>
          <ac:spMkLst>
            <pc:docMk/>
            <pc:sldMk cId="3830959605" sldId="257"/>
            <ac:spMk id="9" creationId="{9F2977AA-A12B-45F8-B0D7-DD9EBE6ADBB9}"/>
          </ac:spMkLst>
        </pc:spChg>
        <pc:spChg chg="mod">
          <ac:chgData name="Marta La Franca" userId="ab73488ecb86a065" providerId="LiveId" clId="{10AAF92D-1565-49F8-90A9-2FCC36F660BA}" dt="2021-12-20T12:20:22.195" v="314" actId="14100"/>
          <ac:spMkLst>
            <pc:docMk/>
            <pc:sldMk cId="3830959605" sldId="257"/>
            <ac:spMk id="10" creationId="{B4492796-1DB0-4541-AE21-2416E6AF2BD0}"/>
          </ac:spMkLst>
        </pc:spChg>
        <pc:spChg chg="add mod">
          <ac:chgData name="Marta La Franca" userId="ab73488ecb86a065" providerId="LiveId" clId="{10AAF92D-1565-49F8-90A9-2FCC36F660BA}" dt="2021-12-20T12:20:26.055" v="315" actId="1076"/>
          <ac:spMkLst>
            <pc:docMk/>
            <pc:sldMk cId="3830959605" sldId="257"/>
            <ac:spMk id="11" creationId="{3834241A-D4E1-4E9A-BB2A-596056803E7E}"/>
          </ac:spMkLst>
        </pc:spChg>
        <pc:spChg chg="add mod">
          <ac:chgData name="Marta La Franca" userId="ab73488ecb86a065" providerId="LiveId" clId="{10AAF92D-1565-49F8-90A9-2FCC36F660BA}" dt="2021-12-20T12:04:00.303" v="256" actId="1076"/>
          <ac:spMkLst>
            <pc:docMk/>
            <pc:sldMk cId="3830959605" sldId="257"/>
            <ac:spMk id="12" creationId="{DC165DD6-C77B-42A2-9C93-C1F65D8E0A4B}"/>
          </ac:spMkLst>
        </pc:spChg>
        <pc:spChg chg="add mod">
          <ac:chgData name="Marta La Franca" userId="ab73488ecb86a065" providerId="LiveId" clId="{10AAF92D-1565-49F8-90A9-2FCC36F660BA}" dt="2021-12-20T12:19:37.076" v="306" actId="20577"/>
          <ac:spMkLst>
            <pc:docMk/>
            <pc:sldMk cId="3830959605" sldId="257"/>
            <ac:spMk id="16" creationId="{4A3E50E6-90F3-4DB2-AC75-687FAE9D1220}"/>
          </ac:spMkLst>
        </pc:spChg>
        <pc:spChg chg="mod">
          <ac:chgData name="Marta La Franca" userId="ab73488ecb86a065" providerId="LiveId" clId="{10AAF92D-1565-49F8-90A9-2FCC36F660BA}" dt="2021-12-20T12:20:38.475" v="319" actId="1076"/>
          <ac:spMkLst>
            <pc:docMk/>
            <pc:sldMk cId="3830959605" sldId="257"/>
            <ac:spMk id="20" creationId="{FC20F8B1-E957-4D48-9E0B-26E3832513BC}"/>
          </ac:spMkLst>
        </pc:spChg>
        <pc:picChg chg="add mod">
          <ac:chgData name="Marta La Franca" userId="ab73488ecb86a065" providerId="LiveId" clId="{10AAF92D-1565-49F8-90A9-2FCC36F660BA}" dt="2021-12-20T12:17:32.917" v="291" actId="2085"/>
          <ac:picMkLst>
            <pc:docMk/>
            <pc:sldMk cId="3830959605" sldId="257"/>
            <ac:picMk id="13" creationId="{807D9CCE-FE0E-4DF2-B206-467D1AE1490B}"/>
          </ac:picMkLst>
        </pc:picChg>
        <pc:picChg chg="add mod">
          <ac:chgData name="Marta La Franca" userId="ab73488ecb86a065" providerId="LiveId" clId="{10AAF92D-1565-49F8-90A9-2FCC36F660BA}" dt="2021-12-20T12:17:34.314" v="292" actId="2085"/>
          <ac:picMkLst>
            <pc:docMk/>
            <pc:sldMk cId="3830959605" sldId="257"/>
            <ac:picMk id="14" creationId="{8E1B8DE2-2BB3-4445-B364-56E2955F9870}"/>
          </ac:picMkLst>
        </pc:picChg>
        <pc:picChg chg="add mod">
          <ac:chgData name="Marta La Franca" userId="ab73488ecb86a065" providerId="LiveId" clId="{10AAF92D-1565-49F8-90A9-2FCC36F660BA}" dt="2021-12-20T12:17:36.301" v="293" actId="2085"/>
          <ac:picMkLst>
            <pc:docMk/>
            <pc:sldMk cId="3830959605" sldId="257"/>
            <ac:picMk id="15" creationId="{844DB832-FA94-401C-9A4A-FA595973E0DE}"/>
          </ac:picMkLst>
        </pc:picChg>
        <pc:picChg chg="add mod">
          <ac:chgData name="Marta La Franca" userId="ab73488ecb86a065" providerId="LiveId" clId="{10AAF92D-1565-49F8-90A9-2FCC36F660BA}" dt="2021-12-20T12:17:38.333" v="294" actId="2085"/>
          <ac:picMkLst>
            <pc:docMk/>
            <pc:sldMk cId="3830959605" sldId="257"/>
            <ac:picMk id="17" creationId="{BC7138D4-1BC3-44DC-B462-36D515CB8869}"/>
          </ac:picMkLst>
        </pc:picChg>
        <pc:picChg chg="mod">
          <ac:chgData name="Marta La Franca" userId="ab73488ecb86a065" providerId="LiveId" clId="{10AAF92D-1565-49F8-90A9-2FCC36F660BA}" dt="2021-12-20T12:20:48.515" v="320" actId="1076"/>
          <ac:picMkLst>
            <pc:docMk/>
            <pc:sldMk cId="3830959605" sldId="257"/>
            <ac:picMk id="19" creationId="{2253F7E3-75DB-4731-A74D-93154F064C31}"/>
          </ac:picMkLst>
        </pc:picChg>
      </pc:sldChg>
      <pc:sldChg chg="modSp mod">
        <pc:chgData name="Marta La Franca" userId="ab73488ecb86a065" providerId="LiveId" clId="{10AAF92D-1565-49F8-90A9-2FCC36F660BA}" dt="2021-12-14T19:09:49.520" v="227" actId="207"/>
        <pc:sldMkLst>
          <pc:docMk/>
          <pc:sldMk cId="4004697688" sldId="259"/>
        </pc:sldMkLst>
        <pc:spChg chg="mod">
          <ac:chgData name="Marta La Franca" userId="ab73488ecb86a065" providerId="LiveId" clId="{10AAF92D-1565-49F8-90A9-2FCC36F660BA}" dt="2021-12-14T19:08:37.340" v="197" actId="207"/>
          <ac:spMkLst>
            <pc:docMk/>
            <pc:sldMk cId="4004697688" sldId="259"/>
            <ac:spMk id="4" creationId="{C8287F1B-3E25-4481-B199-24E6AD18DCEE}"/>
          </ac:spMkLst>
        </pc:spChg>
        <pc:spChg chg="mod">
          <ac:chgData name="Marta La Franca" userId="ab73488ecb86a065" providerId="LiveId" clId="{10AAF92D-1565-49F8-90A9-2FCC36F660BA}" dt="2021-12-14T19:09:49.520" v="227" actId="207"/>
          <ac:spMkLst>
            <pc:docMk/>
            <pc:sldMk cId="4004697688" sldId="259"/>
            <ac:spMk id="9" creationId="{5F307770-38D8-49CA-BFD0-64F78C89348C}"/>
          </ac:spMkLst>
        </pc:spChg>
        <pc:picChg chg="mod">
          <ac:chgData name="Marta La Franca" userId="ab73488ecb86a065" providerId="LiveId" clId="{10AAF92D-1565-49F8-90A9-2FCC36F660BA}" dt="2021-12-14T19:04:28.902" v="179" actId="14100"/>
          <ac:picMkLst>
            <pc:docMk/>
            <pc:sldMk cId="4004697688" sldId="259"/>
            <ac:picMk id="19" creationId="{30421AEA-8FA6-4119-B651-28AB6841B8DE}"/>
          </ac:picMkLst>
        </pc:picChg>
      </pc:sldChg>
      <pc:sldChg chg="addSp delSp modSp add mod">
        <pc:chgData name="Marta La Franca" userId="ab73488ecb86a065" providerId="LiveId" clId="{10AAF92D-1565-49F8-90A9-2FCC36F660BA}" dt="2021-12-20T13:11:07.206" v="813" actId="207"/>
        <pc:sldMkLst>
          <pc:docMk/>
          <pc:sldMk cId="2171901710" sldId="263"/>
        </pc:sldMkLst>
        <pc:spChg chg="mod">
          <ac:chgData name="Marta La Franca" userId="ab73488ecb86a065" providerId="LiveId" clId="{10AAF92D-1565-49F8-90A9-2FCC36F660BA}" dt="2021-12-20T12:54:49.079" v="587" actId="207"/>
          <ac:spMkLst>
            <pc:docMk/>
            <pc:sldMk cId="2171901710" sldId="263"/>
            <ac:spMk id="2" creationId="{E69CA566-B923-4ADE-B117-F29E6C761451}"/>
          </ac:spMkLst>
        </pc:spChg>
        <pc:spChg chg="mod">
          <ac:chgData name="Marta La Franca" userId="ab73488ecb86a065" providerId="LiveId" clId="{10AAF92D-1565-49F8-90A9-2FCC36F660BA}" dt="2021-12-20T13:11:07.206" v="813" actId="207"/>
          <ac:spMkLst>
            <pc:docMk/>
            <pc:sldMk cId="2171901710" sldId="263"/>
            <ac:spMk id="3" creationId="{69B8E387-326A-439D-ACB0-40524F0D99AD}"/>
          </ac:spMkLst>
        </pc:spChg>
        <pc:spChg chg="mod">
          <ac:chgData name="Marta La Franca" userId="ab73488ecb86a065" providerId="LiveId" clId="{10AAF92D-1565-49F8-90A9-2FCC36F660BA}" dt="2021-12-20T13:10:33.894" v="805" actId="207"/>
          <ac:spMkLst>
            <pc:docMk/>
            <pc:sldMk cId="2171901710" sldId="263"/>
            <ac:spMk id="4" creationId="{79900818-FF81-4702-8AD0-60087F20FF19}"/>
          </ac:spMkLst>
        </pc:spChg>
        <pc:spChg chg="mod">
          <ac:chgData name="Marta La Franca" userId="ab73488ecb86a065" providerId="LiveId" clId="{10AAF92D-1565-49F8-90A9-2FCC36F660BA}" dt="2021-12-20T13:10:33.894" v="805" actId="207"/>
          <ac:spMkLst>
            <pc:docMk/>
            <pc:sldMk cId="2171901710" sldId="263"/>
            <ac:spMk id="5" creationId="{159419AE-9C6A-44BA-9F74-975ECFFF8ECB}"/>
          </ac:spMkLst>
        </pc:spChg>
        <pc:spChg chg="mod">
          <ac:chgData name="Marta La Franca" userId="ab73488ecb86a065" providerId="LiveId" clId="{10AAF92D-1565-49F8-90A9-2FCC36F660BA}" dt="2021-12-20T13:10:33.894" v="805" actId="207"/>
          <ac:spMkLst>
            <pc:docMk/>
            <pc:sldMk cId="2171901710" sldId="263"/>
            <ac:spMk id="6" creationId="{89B595C9-A7C4-4E73-BA24-CDCEBD7F1D8D}"/>
          </ac:spMkLst>
        </pc:spChg>
        <pc:spChg chg="del">
          <ac:chgData name="Marta La Franca" userId="ab73488ecb86a065" providerId="LiveId" clId="{10AAF92D-1565-49F8-90A9-2FCC36F660BA}" dt="2021-12-20T12:57:18.726" v="607" actId="478"/>
          <ac:spMkLst>
            <pc:docMk/>
            <pc:sldMk cId="2171901710" sldId="263"/>
            <ac:spMk id="7" creationId="{3DD46C38-D67F-4A34-A99D-EBA644BF1E31}"/>
          </ac:spMkLst>
        </pc:spChg>
        <pc:spChg chg="add del mod">
          <ac:chgData name="Marta La Franca" userId="ab73488ecb86a065" providerId="LiveId" clId="{10AAF92D-1565-49F8-90A9-2FCC36F660BA}" dt="2021-12-20T12:57:46.769" v="613" actId="478"/>
          <ac:spMkLst>
            <pc:docMk/>
            <pc:sldMk cId="2171901710" sldId="263"/>
            <ac:spMk id="9" creationId="{08961313-A8E5-44F4-B2AC-A2BC343D1A3D}"/>
          </ac:spMkLst>
        </pc:spChg>
        <pc:picChg chg="mod">
          <ac:chgData name="Marta La Franca" userId="ab73488ecb86a065" providerId="LiveId" clId="{10AAF92D-1565-49F8-90A9-2FCC36F660BA}" dt="2021-12-20T13:00:53.958" v="627" actId="1076"/>
          <ac:picMkLst>
            <pc:docMk/>
            <pc:sldMk cId="2171901710" sldId="263"/>
            <ac:picMk id="8" creationId="{EC14FBF8-B9AA-4A11-A111-47DB95B38691}"/>
          </ac:picMkLst>
        </pc:picChg>
      </pc:sldChg>
      <pc:sldChg chg="addSp delSp modSp add mod">
        <pc:chgData name="Marta La Franca" userId="ab73488ecb86a065" providerId="LiveId" clId="{10AAF92D-1565-49F8-90A9-2FCC36F660BA}" dt="2021-12-20T12:49:07.937" v="539" actId="1076"/>
        <pc:sldMkLst>
          <pc:docMk/>
          <pc:sldMk cId="3385575751" sldId="267"/>
        </pc:sldMkLst>
        <pc:spChg chg="del">
          <ac:chgData name="Marta La Franca" userId="ab73488ecb86a065" providerId="LiveId" clId="{10AAF92D-1565-49F8-90A9-2FCC36F660BA}" dt="2021-12-20T12:42:28.546" v="481" actId="478"/>
          <ac:spMkLst>
            <pc:docMk/>
            <pc:sldMk cId="3385575751" sldId="267"/>
            <ac:spMk id="19" creationId="{3A2F30DB-3926-4ABE-83A5-024CB95AE18A}"/>
          </ac:spMkLst>
        </pc:spChg>
        <pc:spChg chg="mod">
          <ac:chgData name="Marta La Franca" userId="ab73488ecb86a065" providerId="LiveId" clId="{10AAF92D-1565-49F8-90A9-2FCC36F660BA}" dt="2021-12-20T12:45:27.029" v="516" actId="1076"/>
          <ac:spMkLst>
            <pc:docMk/>
            <pc:sldMk cId="3385575751" sldId="267"/>
            <ac:spMk id="23" creationId="{11374B2D-60C7-43C1-B150-180B9A117BC3}"/>
          </ac:spMkLst>
        </pc:spChg>
        <pc:spChg chg="mod">
          <ac:chgData name="Marta La Franca" userId="ab73488ecb86a065" providerId="LiveId" clId="{10AAF92D-1565-49F8-90A9-2FCC36F660BA}" dt="2021-12-20T12:45:40.181" v="521" actId="1076"/>
          <ac:spMkLst>
            <pc:docMk/>
            <pc:sldMk cId="3385575751" sldId="267"/>
            <ac:spMk id="24" creationId="{E26D368F-59AE-4EBE-B39E-BC72730755FA}"/>
          </ac:spMkLst>
        </pc:spChg>
        <pc:spChg chg="add mod">
          <ac:chgData name="Marta La Franca" userId="ab73488ecb86a065" providerId="LiveId" clId="{10AAF92D-1565-49F8-90A9-2FCC36F660BA}" dt="2021-12-20T12:48:26.358" v="534" actId="1076"/>
          <ac:spMkLst>
            <pc:docMk/>
            <pc:sldMk cId="3385575751" sldId="267"/>
            <ac:spMk id="25" creationId="{69F4C78A-FC07-441B-A858-BA3A89E57CC1}"/>
          </ac:spMkLst>
        </pc:spChg>
        <pc:spChg chg="add del">
          <ac:chgData name="Marta La Franca" userId="ab73488ecb86a065" providerId="LiveId" clId="{10AAF92D-1565-49F8-90A9-2FCC36F660BA}" dt="2021-12-20T12:39:36.606" v="461" actId="478"/>
          <ac:spMkLst>
            <pc:docMk/>
            <pc:sldMk cId="3385575751" sldId="267"/>
            <ac:spMk id="27" creationId="{7F70E990-882F-47AC-987F-17A34B1F6F88}"/>
          </ac:spMkLst>
        </pc:spChg>
        <pc:spChg chg="add del mod">
          <ac:chgData name="Marta La Franca" userId="ab73488ecb86a065" providerId="LiveId" clId="{10AAF92D-1565-49F8-90A9-2FCC36F660BA}" dt="2021-12-20T12:43:14.170" v="487" actId="478"/>
          <ac:spMkLst>
            <pc:docMk/>
            <pc:sldMk cId="3385575751" sldId="267"/>
            <ac:spMk id="28" creationId="{EEC589FD-EA51-4B3F-9C44-9D0C67F6FD7E}"/>
          </ac:spMkLst>
        </pc:spChg>
        <pc:spChg chg="add del mod">
          <ac:chgData name="Marta La Franca" userId="ab73488ecb86a065" providerId="LiveId" clId="{10AAF92D-1565-49F8-90A9-2FCC36F660BA}" dt="2021-12-20T12:43:14.170" v="487" actId="478"/>
          <ac:spMkLst>
            <pc:docMk/>
            <pc:sldMk cId="3385575751" sldId="267"/>
            <ac:spMk id="30" creationId="{83957CCF-50DC-4333-9684-A80AE8181C2A}"/>
          </ac:spMkLst>
        </pc:spChg>
        <pc:spChg chg="add del mod">
          <ac:chgData name="Marta La Franca" userId="ab73488ecb86a065" providerId="LiveId" clId="{10AAF92D-1565-49F8-90A9-2FCC36F660BA}" dt="2021-12-20T12:43:14.170" v="487" actId="478"/>
          <ac:spMkLst>
            <pc:docMk/>
            <pc:sldMk cId="3385575751" sldId="267"/>
            <ac:spMk id="32" creationId="{3AFCBB1E-7B5A-4242-BAA9-A87D268C88AD}"/>
          </ac:spMkLst>
        </pc:spChg>
        <pc:spChg chg="add del mod">
          <ac:chgData name="Marta La Franca" userId="ab73488ecb86a065" providerId="LiveId" clId="{10AAF92D-1565-49F8-90A9-2FCC36F660BA}" dt="2021-12-20T12:43:14.170" v="487" actId="478"/>
          <ac:spMkLst>
            <pc:docMk/>
            <pc:sldMk cId="3385575751" sldId="267"/>
            <ac:spMk id="34" creationId="{EE473FE3-A024-425D-80F2-89AEAE435B01}"/>
          </ac:spMkLst>
        </pc:spChg>
        <pc:spChg chg="mod">
          <ac:chgData name="Marta La Franca" userId="ab73488ecb86a065" providerId="LiveId" clId="{10AAF92D-1565-49F8-90A9-2FCC36F660BA}" dt="2021-12-20T12:48:35.522" v="537" actId="1076"/>
          <ac:spMkLst>
            <pc:docMk/>
            <pc:sldMk cId="3385575751" sldId="267"/>
            <ac:spMk id="36" creationId="{0B0411E4-414E-4499-88D2-3964C94F1CDE}"/>
          </ac:spMkLst>
        </pc:spChg>
        <pc:spChg chg="add mod">
          <ac:chgData name="Marta La Franca" userId="ab73488ecb86a065" providerId="LiveId" clId="{10AAF92D-1565-49F8-90A9-2FCC36F660BA}" dt="2021-12-20T12:48:23.074" v="533" actId="1076"/>
          <ac:spMkLst>
            <pc:docMk/>
            <pc:sldMk cId="3385575751" sldId="267"/>
            <ac:spMk id="37" creationId="{ECB26104-146A-4BBD-83AA-5DDA8F35D4C1}"/>
          </ac:spMkLst>
        </pc:spChg>
        <pc:spChg chg="mod">
          <ac:chgData name="Marta La Franca" userId="ab73488ecb86a065" providerId="LiveId" clId="{10AAF92D-1565-49F8-90A9-2FCC36F660BA}" dt="2021-12-20T12:48:31.229" v="536" actId="1076"/>
          <ac:spMkLst>
            <pc:docMk/>
            <pc:sldMk cId="3385575751" sldId="267"/>
            <ac:spMk id="39" creationId="{F11580B5-1BF2-4776-B339-00CF1929F0CF}"/>
          </ac:spMkLst>
        </pc:spChg>
        <pc:spChg chg="mod">
          <ac:chgData name="Marta La Franca" userId="ab73488ecb86a065" providerId="LiveId" clId="{10AAF92D-1565-49F8-90A9-2FCC36F660BA}" dt="2021-12-20T12:48:28.489" v="535" actId="1076"/>
          <ac:spMkLst>
            <pc:docMk/>
            <pc:sldMk cId="3385575751" sldId="267"/>
            <ac:spMk id="42" creationId="{254C07F6-99CE-49C9-B15F-2E292AD45B62}"/>
          </ac:spMkLst>
        </pc:spChg>
        <pc:spChg chg="add del mod">
          <ac:chgData name="Marta La Franca" userId="ab73488ecb86a065" providerId="LiveId" clId="{10AAF92D-1565-49F8-90A9-2FCC36F660BA}" dt="2021-12-20T12:43:14.170" v="487" actId="478"/>
          <ac:spMkLst>
            <pc:docMk/>
            <pc:sldMk cId="3385575751" sldId="267"/>
            <ac:spMk id="44" creationId="{0966753B-DAE8-4FED-AB2C-08AB22345194}"/>
          </ac:spMkLst>
        </pc:spChg>
        <pc:spChg chg="del">
          <ac:chgData name="Marta La Franca" userId="ab73488ecb86a065" providerId="LiveId" clId="{10AAF92D-1565-49F8-90A9-2FCC36F660BA}" dt="2021-12-20T12:40:35.273" v="469" actId="478"/>
          <ac:spMkLst>
            <pc:docMk/>
            <pc:sldMk cId="3385575751" sldId="267"/>
            <ac:spMk id="46" creationId="{1EB17C7B-A040-40B0-AB4A-D61843F9F070}"/>
          </ac:spMkLst>
        </pc:spChg>
        <pc:spChg chg="del">
          <ac:chgData name="Marta La Franca" userId="ab73488ecb86a065" providerId="LiveId" clId="{10AAF92D-1565-49F8-90A9-2FCC36F660BA}" dt="2021-12-20T12:43:05.805" v="485" actId="478"/>
          <ac:spMkLst>
            <pc:docMk/>
            <pc:sldMk cId="3385575751" sldId="267"/>
            <ac:spMk id="47" creationId="{28821B9D-F2EE-4DBC-B98A-B15F2F1183E9}"/>
          </ac:spMkLst>
        </pc:spChg>
        <pc:spChg chg="del">
          <ac:chgData name="Marta La Franca" userId="ab73488ecb86a065" providerId="LiveId" clId="{10AAF92D-1565-49F8-90A9-2FCC36F660BA}" dt="2021-12-20T12:37:38.069" v="425" actId="478"/>
          <ac:spMkLst>
            <pc:docMk/>
            <pc:sldMk cId="3385575751" sldId="267"/>
            <ac:spMk id="48" creationId="{43AB12BB-93D1-41E0-821C-9D7C902326BF}"/>
          </ac:spMkLst>
        </pc:spChg>
        <pc:spChg chg="del">
          <ac:chgData name="Marta La Franca" userId="ab73488ecb86a065" providerId="LiveId" clId="{10AAF92D-1565-49F8-90A9-2FCC36F660BA}" dt="2021-12-20T12:38:02.214" v="428" actId="478"/>
          <ac:spMkLst>
            <pc:docMk/>
            <pc:sldMk cId="3385575751" sldId="267"/>
            <ac:spMk id="49" creationId="{7C8E759B-9EBF-4C12-8C62-A49AC79130B0}"/>
          </ac:spMkLst>
        </pc:spChg>
        <pc:spChg chg="del mod">
          <ac:chgData name="Marta La Franca" userId="ab73488ecb86a065" providerId="LiveId" clId="{10AAF92D-1565-49F8-90A9-2FCC36F660BA}" dt="2021-12-20T12:39:22.666" v="458" actId="478"/>
          <ac:spMkLst>
            <pc:docMk/>
            <pc:sldMk cId="3385575751" sldId="267"/>
            <ac:spMk id="50" creationId="{4BAFD3F0-0759-4880-AE08-F85FAFBDD9A9}"/>
          </ac:spMkLst>
        </pc:spChg>
        <pc:spChg chg="del">
          <ac:chgData name="Marta La Franca" userId="ab73488ecb86a065" providerId="LiveId" clId="{10AAF92D-1565-49F8-90A9-2FCC36F660BA}" dt="2021-12-20T12:40:36.740" v="470" actId="478"/>
          <ac:spMkLst>
            <pc:docMk/>
            <pc:sldMk cId="3385575751" sldId="267"/>
            <ac:spMk id="51" creationId="{2F76F315-D9CE-4F4F-81B1-A7A3E89BD41F}"/>
          </ac:spMkLst>
        </pc:spChg>
        <pc:spChg chg="mod">
          <ac:chgData name="Marta La Franca" userId="ab73488ecb86a065" providerId="LiveId" clId="{10AAF92D-1565-49F8-90A9-2FCC36F660BA}" dt="2021-12-20T12:36:45.189" v="423" actId="1076"/>
          <ac:spMkLst>
            <pc:docMk/>
            <pc:sldMk cId="3385575751" sldId="267"/>
            <ac:spMk id="60" creationId="{0D198266-ED35-43DA-8B3B-E99B8A32663A}"/>
          </ac:spMkLst>
        </pc:spChg>
        <pc:spChg chg="mod">
          <ac:chgData name="Marta La Franca" userId="ab73488ecb86a065" providerId="LiveId" clId="{10AAF92D-1565-49F8-90A9-2FCC36F660BA}" dt="2021-12-20T12:43:53.582" v="491" actId="207"/>
          <ac:spMkLst>
            <pc:docMk/>
            <pc:sldMk cId="3385575751" sldId="267"/>
            <ac:spMk id="61" creationId="{63600170-467F-4E55-95FF-ED40526CA2D9}"/>
          </ac:spMkLst>
        </pc:spChg>
        <pc:picChg chg="add mod">
          <ac:chgData name="Marta La Franca" userId="ab73488ecb86a065" providerId="LiveId" clId="{10AAF92D-1565-49F8-90A9-2FCC36F660BA}" dt="2021-12-20T12:48:26.358" v="534" actId="1076"/>
          <ac:picMkLst>
            <pc:docMk/>
            <pc:sldMk cId="3385575751" sldId="267"/>
            <ac:picMk id="26" creationId="{E14520C1-6DF2-4219-97C0-0A443618B436}"/>
          </ac:picMkLst>
        </pc:picChg>
        <pc:picChg chg="mod">
          <ac:chgData name="Marta La Franca" userId="ab73488ecb86a065" providerId="LiveId" clId="{10AAF92D-1565-49F8-90A9-2FCC36F660BA}" dt="2021-12-20T12:48:28.489" v="535" actId="1076"/>
          <ac:picMkLst>
            <pc:docMk/>
            <pc:sldMk cId="3385575751" sldId="267"/>
            <ac:picMk id="52" creationId="{F8E4AF94-40A4-43CC-8E8B-E5E2690EBEAB}"/>
          </ac:picMkLst>
        </pc:picChg>
        <pc:picChg chg="mod">
          <ac:chgData name="Marta La Franca" userId="ab73488ecb86a065" providerId="LiveId" clId="{10AAF92D-1565-49F8-90A9-2FCC36F660BA}" dt="2021-12-20T12:48:35.522" v="537" actId="1076"/>
          <ac:picMkLst>
            <pc:docMk/>
            <pc:sldMk cId="3385575751" sldId="267"/>
            <ac:picMk id="56" creationId="{E380F547-7EBC-4B13-8F04-679C1ED7F26A}"/>
          </ac:picMkLst>
        </pc:picChg>
        <pc:picChg chg="mod">
          <ac:chgData name="Marta La Franca" userId="ab73488ecb86a065" providerId="LiveId" clId="{10AAF92D-1565-49F8-90A9-2FCC36F660BA}" dt="2021-12-20T12:48:31.229" v="536" actId="1076"/>
          <ac:picMkLst>
            <pc:docMk/>
            <pc:sldMk cId="3385575751" sldId="267"/>
            <ac:picMk id="57" creationId="{F73D8243-8BFE-4A22-809D-601F6EE814C2}"/>
          </ac:picMkLst>
        </pc:picChg>
        <pc:picChg chg="mod">
          <ac:chgData name="Marta La Franca" userId="ab73488ecb86a065" providerId="LiveId" clId="{10AAF92D-1565-49F8-90A9-2FCC36F660BA}" dt="2021-12-20T12:48:23.074" v="533" actId="1076"/>
          <ac:picMkLst>
            <pc:docMk/>
            <pc:sldMk cId="3385575751" sldId="267"/>
            <ac:picMk id="58" creationId="{D120817D-B023-40B2-9A2C-5097A8E952F6}"/>
          </ac:picMkLst>
        </pc:picChg>
        <pc:picChg chg="del">
          <ac:chgData name="Marta La Franca" userId="ab73488ecb86a065" providerId="LiveId" clId="{10AAF92D-1565-49F8-90A9-2FCC36F660BA}" dt="2021-12-20T12:45:01.134" v="504" actId="478"/>
          <ac:picMkLst>
            <pc:docMk/>
            <pc:sldMk cId="3385575751" sldId="267"/>
            <ac:picMk id="59" creationId="{D1615471-1FE3-4E64-816C-70E35BE50671}"/>
          </ac:picMkLst>
        </pc:picChg>
        <pc:cxnChg chg="add mod">
          <ac:chgData name="Marta La Franca" userId="ab73488ecb86a065" providerId="LiveId" clId="{10AAF92D-1565-49F8-90A9-2FCC36F660BA}" dt="2021-12-20T12:49:07.937" v="539" actId="1076"/>
          <ac:cxnSpMkLst>
            <pc:docMk/>
            <pc:sldMk cId="3385575751" sldId="267"/>
            <ac:cxnSpMk id="38" creationId="{EC0FAB64-8F0A-4E1A-92AF-50837D656AC0}"/>
          </ac:cxnSpMkLst>
        </pc:cxnChg>
      </pc:sldChg>
      <pc:sldChg chg="addSp delSp modSp del mod">
        <pc:chgData name="Marta La Franca" userId="ab73488ecb86a065" providerId="LiveId" clId="{10AAF92D-1565-49F8-90A9-2FCC36F660BA}" dt="2021-12-20T12:21:05.597" v="321" actId="2696"/>
        <pc:sldMkLst>
          <pc:docMk/>
          <pc:sldMk cId="706429380" sldId="283"/>
        </pc:sldMkLst>
        <pc:spChg chg="mod">
          <ac:chgData name="Marta La Franca" userId="ab73488ecb86a065" providerId="LiveId" clId="{10AAF92D-1565-49F8-90A9-2FCC36F660BA}" dt="2021-12-14T19:10:34.540" v="233" actId="108"/>
          <ac:spMkLst>
            <pc:docMk/>
            <pc:sldMk cId="706429380" sldId="283"/>
            <ac:spMk id="2" creationId="{E69CA566-B923-4ADE-B117-F29E6C761451}"/>
          </ac:spMkLst>
        </pc:spChg>
        <pc:picChg chg="add del mod">
          <ac:chgData name="Marta La Franca" userId="ab73488ecb86a065" providerId="LiveId" clId="{10AAF92D-1565-49F8-90A9-2FCC36F660BA}" dt="2021-12-14T18:49:06.280" v="10"/>
          <ac:picMkLst>
            <pc:docMk/>
            <pc:sldMk cId="706429380" sldId="283"/>
            <ac:picMk id="9" creationId="{89E830C3-DA6B-4F79-B2B3-30DDE8F2A384}"/>
          </ac:picMkLst>
        </pc:picChg>
      </pc:sldChg>
      <pc:sldChg chg="addSp modSp add mod setBg">
        <pc:chgData name="Marta La Franca" userId="ab73488ecb86a065" providerId="LiveId" clId="{10AAF92D-1565-49F8-90A9-2FCC36F660BA}" dt="2021-12-14T19:10:10.740" v="231" actId="207"/>
        <pc:sldMkLst>
          <pc:docMk/>
          <pc:sldMk cId="271968466" sldId="289"/>
        </pc:sldMkLst>
        <pc:spChg chg="mod">
          <ac:chgData name="Marta La Franca" userId="ab73488ecb86a065" providerId="LiveId" clId="{10AAF92D-1565-49F8-90A9-2FCC36F660BA}" dt="2021-12-14T19:09:57.995" v="228" actId="108"/>
          <ac:spMkLst>
            <pc:docMk/>
            <pc:sldMk cId="271968466" sldId="289"/>
            <ac:spMk id="4" creationId="{C8287F1B-3E25-4481-B199-24E6AD18DCEE}"/>
          </ac:spMkLst>
        </pc:spChg>
        <pc:spChg chg="mod">
          <ac:chgData name="Marta La Franca" userId="ab73488ecb86a065" providerId="LiveId" clId="{10AAF92D-1565-49F8-90A9-2FCC36F660BA}" dt="2021-12-14T19:10:10.740" v="231" actId="207"/>
          <ac:spMkLst>
            <pc:docMk/>
            <pc:sldMk cId="271968466" sldId="289"/>
            <ac:spMk id="9" creationId="{5F307770-38D8-49CA-BFD0-64F78C89348C}"/>
          </ac:spMkLst>
        </pc:spChg>
        <pc:picChg chg="add mod">
          <ac:chgData name="Marta La Franca" userId="ab73488ecb86a065" providerId="LiveId" clId="{10AAF92D-1565-49F8-90A9-2FCC36F660BA}" dt="2021-12-14T19:04:35.094" v="181" actId="14100"/>
          <ac:picMkLst>
            <pc:docMk/>
            <pc:sldMk cId="271968466" sldId="289"/>
            <ac:picMk id="7" creationId="{956E8E8E-49CC-412D-8DCA-4C94D7EDF45F}"/>
          </ac:picMkLst>
        </pc:picChg>
      </pc:sldChg>
      <pc:sldChg chg="modSp add mod">
        <pc:chgData name="Marta La Franca" userId="ab73488ecb86a065" providerId="LiveId" clId="{10AAF92D-1565-49F8-90A9-2FCC36F660BA}" dt="2021-12-20T13:02:12.878" v="639" actId="207"/>
        <pc:sldMkLst>
          <pc:docMk/>
          <pc:sldMk cId="3515285049" sldId="290"/>
        </pc:sldMkLst>
        <pc:spChg chg="mod">
          <ac:chgData name="Marta La Franca" userId="ab73488ecb86a065" providerId="LiveId" clId="{10AAF92D-1565-49F8-90A9-2FCC36F660BA}" dt="2021-12-20T13:02:12.878" v="639" actId="207"/>
          <ac:spMkLst>
            <pc:docMk/>
            <pc:sldMk cId="3515285049" sldId="290"/>
            <ac:spMk id="4" creationId="{C8287F1B-3E25-4481-B199-24E6AD18DCEE}"/>
          </ac:spMkLst>
        </pc:spChg>
        <pc:spChg chg="mod">
          <ac:chgData name="Marta La Franca" userId="ab73488ecb86a065" providerId="LiveId" clId="{10AAF92D-1565-49F8-90A9-2FCC36F660BA}" dt="2021-12-20T12:33:02.249" v="395" actId="20577"/>
          <ac:spMkLst>
            <pc:docMk/>
            <pc:sldMk cId="3515285049" sldId="290"/>
            <ac:spMk id="9" creationId="{5F307770-38D8-49CA-BFD0-64F78C89348C}"/>
          </ac:spMkLst>
        </pc:spChg>
        <pc:picChg chg="mod">
          <ac:chgData name="Marta La Franca" userId="ab73488ecb86a065" providerId="LiveId" clId="{10AAF92D-1565-49F8-90A9-2FCC36F660BA}" dt="2021-12-20T12:34:55.140" v="398" actId="14100"/>
          <ac:picMkLst>
            <pc:docMk/>
            <pc:sldMk cId="3515285049" sldId="290"/>
            <ac:picMk id="7" creationId="{956E8E8E-49CC-412D-8DCA-4C94D7EDF45F}"/>
          </ac:picMkLst>
        </pc:picChg>
      </pc:sldChg>
      <pc:sldChg chg="add del">
        <pc:chgData name="Marta La Franca" userId="ab73488ecb86a065" providerId="LiveId" clId="{10AAF92D-1565-49F8-90A9-2FCC36F660BA}" dt="2021-12-20T12:54:00.385" v="569" actId="2696"/>
        <pc:sldMkLst>
          <pc:docMk/>
          <pc:sldMk cId="2399376264" sldId="291"/>
        </pc:sldMkLst>
      </pc:sldChg>
      <pc:sldChg chg="delSp modSp add mod">
        <pc:chgData name="Marta La Franca" userId="ab73488ecb86a065" providerId="LiveId" clId="{10AAF92D-1565-49F8-90A9-2FCC36F660BA}" dt="2021-12-20T12:53:54.293" v="568" actId="14826"/>
        <pc:sldMkLst>
          <pc:docMk/>
          <pc:sldMk cId="3914060048" sldId="292"/>
        </pc:sldMkLst>
        <pc:spChg chg="mod">
          <ac:chgData name="Marta La Franca" userId="ab73488ecb86a065" providerId="LiveId" clId="{10AAF92D-1565-49F8-90A9-2FCC36F660BA}" dt="2021-12-20T12:53:23.670" v="565" actId="1076"/>
          <ac:spMkLst>
            <pc:docMk/>
            <pc:sldMk cId="3914060048" sldId="292"/>
            <ac:spMk id="25" creationId="{69F4C78A-FC07-441B-A858-BA3A89E57CC1}"/>
          </ac:spMkLst>
        </pc:spChg>
        <pc:spChg chg="mod">
          <ac:chgData name="Marta La Franca" userId="ab73488ecb86a065" providerId="LiveId" clId="{10AAF92D-1565-49F8-90A9-2FCC36F660BA}" dt="2021-12-20T12:53:17.198" v="563" actId="1076"/>
          <ac:spMkLst>
            <pc:docMk/>
            <pc:sldMk cId="3914060048" sldId="292"/>
            <ac:spMk id="36" creationId="{0B0411E4-414E-4499-88D2-3964C94F1CDE}"/>
          </ac:spMkLst>
        </pc:spChg>
        <pc:spChg chg="mod">
          <ac:chgData name="Marta La Franca" userId="ab73488ecb86a065" providerId="LiveId" clId="{10AAF92D-1565-49F8-90A9-2FCC36F660BA}" dt="2021-12-20T12:50:48.239" v="556"/>
          <ac:spMkLst>
            <pc:docMk/>
            <pc:sldMk cId="3914060048" sldId="292"/>
            <ac:spMk id="37" creationId="{ECB26104-146A-4BBD-83AA-5DDA8F35D4C1}"/>
          </ac:spMkLst>
        </pc:spChg>
        <pc:spChg chg="mod">
          <ac:chgData name="Marta La Franca" userId="ab73488ecb86a065" providerId="LiveId" clId="{10AAF92D-1565-49F8-90A9-2FCC36F660BA}" dt="2021-12-20T12:53:12.774" v="561" actId="1076"/>
          <ac:spMkLst>
            <pc:docMk/>
            <pc:sldMk cId="3914060048" sldId="292"/>
            <ac:spMk id="39" creationId="{F11580B5-1BF2-4776-B339-00CF1929F0CF}"/>
          </ac:spMkLst>
        </pc:spChg>
        <pc:spChg chg="del mod">
          <ac:chgData name="Marta La Franca" userId="ab73488ecb86a065" providerId="LiveId" clId="{10AAF92D-1565-49F8-90A9-2FCC36F660BA}" dt="2021-12-20T12:53:06.806" v="559" actId="478"/>
          <ac:spMkLst>
            <pc:docMk/>
            <pc:sldMk cId="3914060048" sldId="292"/>
            <ac:spMk id="42" creationId="{254C07F6-99CE-49C9-B15F-2E292AD45B62}"/>
          </ac:spMkLst>
        </pc:spChg>
        <pc:spChg chg="mod">
          <ac:chgData name="Marta La Franca" userId="ab73488ecb86a065" providerId="LiveId" clId="{10AAF92D-1565-49F8-90A9-2FCC36F660BA}" dt="2021-12-20T12:49:37.080" v="549" actId="20577"/>
          <ac:spMkLst>
            <pc:docMk/>
            <pc:sldMk cId="3914060048" sldId="292"/>
            <ac:spMk id="61" creationId="{63600170-467F-4E55-95FF-ED40526CA2D9}"/>
          </ac:spMkLst>
        </pc:spChg>
        <pc:picChg chg="mod">
          <ac:chgData name="Marta La Franca" userId="ab73488ecb86a065" providerId="LiveId" clId="{10AAF92D-1565-49F8-90A9-2FCC36F660BA}" dt="2021-12-20T12:53:39.047" v="567" actId="14826"/>
          <ac:picMkLst>
            <pc:docMk/>
            <pc:sldMk cId="3914060048" sldId="292"/>
            <ac:picMk id="26" creationId="{E14520C1-6DF2-4219-97C0-0A443618B436}"/>
          </ac:picMkLst>
        </pc:picChg>
        <pc:picChg chg="del">
          <ac:chgData name="Marta La Franca" userId="ab73488ecb86a065" providerId="LiveId" clId="{10AAF92D-1565-49F8-90A9-2FCC36F660BA}" dt="2021-12-20T12:53:06.806" v="559" actId="478"/>
          <ac:picMkLst>
            <pc:docMk/>
            <pc:sldMk cId="3914060048" sldId="292"/>
            <ac:picMk id="52" creationId="{F8E4AF94-40A4-43CC-8E8B-E5E2690EBEAB}"/>
          </ac:picMkLst>
        </pc:picChg>
        <pc:picChg chg="mod">
          <ac:chgData name="Marta La Franca" userId="ab73488ecb86a065" providerId="LiveId" clId="{10AAF92D-1565-49F8-90A9-2FCC36F660BA}" dt="2021-12-20T12:53:13.930" v="562" actId="1076"/>
          <ac:picMkLst>
            <pc:docMk/>
            <pc:sldMk cId="3914060048" sldId="292"/>
            <ac:picMk id="56" creationId="{E380F547-7EBC-4B13-8F04-679C1ED7F26A}"/>
          </ac:picMkLst>
        </pc:picChg>
        <pc:picChg chg="mod">
          <ac:chgData name="Marta La Franca" userId="ab73488ecb86a065" providerId="LiveId" clId="{10AAF92D-1565-49F8-90A9-2FCC36F660BA}" dt="2021-12-20T12:53:10.661" v="560" actId="1076"/>
          <ac:picMkLst>
            <pc:docMk/>
            <pc:sldMk cId="3914060048" sldId="292"/>
            <ac:picMk id="57" creationId="{F73D8243-8BFE-4A22-809D-601F6EE814C2}"/>
          </ac:picMkLst>
        </pc:picChg>
        <pc:picChg chg="mod">
          <ac:chgData name="Marta La Franca" userId="ab73488ecb86a065" providerId="LiveId" clId="{10AAF92D-1565-49F8-90A9-2FCC36F660BA}" dt="2021-12-20T12:53:54.293" v="568" actId="14826"/>
          <ac:picMkLst>
            <pc:docMk/>
            <pc:sldMk cId="3914060048" sldId="292"/>
            <ac:picMk id="58" creationId="{D120817D-B023-40B2-9A2C-5097A8E952F6}"/>
          </ac:picMkLst>
        </pc:picChg>
      </pc:sldChg>
      <pc:sldChg chg="addSp delSp modSp add mod">
        <pc:chgData name="Marta La Franca" userId="ab73488ecb86a065" providerId="LiveId" clId="{10AAF92D-1565-49F8-90A9-2FCC36F660BA}" dt="2021-12-20T13:10:58.171" v="810" actId="207"/>
        <pc:sldMkLst>
          <pc:docMk/>
          <pc:sldMk cId="2100763844" sldId="293"/>
        </pc:sldMkLst>
        <pc:spChg chg="mod">
          <ac:chgData name="Marta La Franca" userId="ab73488ecb86a065" providerId="LiveId" clId="{10AAF92D-1565-49F8-90A9-2FCC36F660BA}" dt="2021-12-20T13:10:58.171" v="810" actId="207"/>
          <ac:spMkLst>
            <pc:docMk/>
            <pc:sldMk cId="2100763844" sldId="293"/>
            <ac:spMk id="3" creationId="{69B8E387-326A-439D-ACB0-40524F0D99AD}"/>
          </ac:spMkLst>
        </pc:spChg>
        <pc:spChg chg="mod">
          <ac:chgData name="Marta La Franca" userId="ab73488ecb86a065" providerId="LiveId" clId="{10AAF92D-1565-49F8-90A9-2FCC36F660BA}" dt="2021-12-20T13:09:21.550" v="802" actId="207"/>
          <ac:spMkLst>
            <pc:docMk/>
            <pc:sldMk cId="2100763844" sldId="293"/>
            <ac:spMk id="4" creationId="{79900818-FF81-4702-8AD0-60087F20FF19}"/>
          </ac:spMkLst>
        </pc:spChg>
        <pc:spChg chg="mod">
          <ac:chgData name="Marta La Franca" userId="ab73488ecb86a065" providerId="LiveId" clId="{10AAF92D-1565-49F8-90A9-2FCC36F660BA}" dt="2021-12-20T13:09:21.550" v="802" actId="207"/>
          <ac:spMkLst>
            <pc:docMk/>
            <pc:sldMk cId="2100763844" sldId="293"/>
            <ac:spMk id="5" creationId="{159419AE-9C6A-44BA-9F74-975ECFFF8ECB}"/>
          </ac:spMkLst>
        </pc:spChg>
        <pc:spChg chg="mod">
          <ac:chgData name="Marta La Franca" userId="ab73488ecb86a065" providerId="LiveId" clId="{10AAF92D-1565-49F8-90A9-2FCC36F660BA}" dt="2021-12-20T13:09:21.550" v="802" actId="207"/>
          <ac:spMkLst>
            <pc:docMk/>
            <pc:sldMk cId="2100763844" sldId="293"/>
            <ac:spMk id="6" creationId="{89B595C9-A7C4-4E73-BA24-CDCEBD7F1D8D}"/>
          </ac:spMkLst>
        </pc:spChg>
        <pc:picChg chg="del">
          <ac:chgData name="Marta La Franca" userId="ab73488ecb86a065" providerId="LiveId" clId="{10AAF92D-1565-49F8-90A9-2FCC36F660BA}" dt="2021-12-20T13:01:01.998" v="630" actId="478"/>
          <ac:picMkLst>
            <pc:docMk/>
            <pc:sldMk cId="2100763844" sldId="293"/>
            <ac:picMk id="8" creationId="{EC14FBF8-B9AA-4A11-A111-47DB95B38691}"/>
          </ac:picMkLst>
        </pc:picChg>
        <pc:picChg chg="add mod ord">
          <ac:chgData name="Marta La Franca" userId="ab73488ecb86a065" providerId="LiveId" clId="{10AAF92D-1565-49F8-90A9-2FCC36F660BA}" dt="2021-12-20T13:01:14.142" v="635" actId="1076"/>
          <ac:picMkLst>
            <pc:docMk/>
            <pc:sldMk cId="2100763844" sldId="293"/>
            <ac:picMk id="9" creationId="{6A74C1BF-DDDC-4184-8788-CAA61CC1C421}"/>
          </ac:picMkLst>
        </pc:picChg>
      </pc:sldChg>
      <pc:sldChg chg="modSp add mod">
        <pc:chgData name="Marta La Franca" userId="ab73488ecb86a065" providerId="LiveId" clId="{10AAF92D-1565-49F8-90A9-2FCC36F660BA}" dt="2021-12-20T13:08:14.912" v="800" actId="20577"/>
        <pc:sldMkLst>
          <pc:docMk/>
          <pc:sldMk cId="2220287953" sldId="294"/>
        </pc:sldMkLst>
        <pc:spChg chg="mod">
          <ac:chgData name="Marta La Franca" userId="ab73488ecb86a065" providerId="LiveId" clId="{10AAF92D-1565-49F8-90A9-2FCC36F660BA}" dt="2021-12-20T13:02:28.763" v="664" actId="207"/>
          <ac:spMkLst>
            <pc:docMk/>
            <pc:sldMk cId="2220287953" sldId="294"/>
            <ac:spMk id="4" creationId="{C8287F1B-3E25-4481-B199-24E6AD18DCEE}"/>
          </ac:spMkLst>
        </pc:spChg>
        <pc:spChg chg="mod">
          <ac:chgData name="Marta La Franca" userId="ab73488ecb86a065" providerId="LiveId" clId="{10AAF92D-1565-49F8-90A9-2FCC36F660BA}" dt="2021-12-20T13:08:14.912" v="800" actId="20577"/>
          <ac:spMkLst>
            <pc:docMk/>
            <pc:sldMk cId="2220287953" sldId="294"/>
            <ac:spMk id="9" creationId="{5F307770-38D8-49CA-BFD0-64F78C89348C}"/>
          </ac:spMkLst>
        </pc:spChg>
        <pc:picChg chg="mod">
          <ac:chgData name="Marta La Franca" userId="ab73488ecb86a065" providerId="LiveId" clId="{10AAF92D-1565-49F8-90A9-2FCC36F660BA}" dt="2021-12-20T13:06:04.419" v="676" actId="14100"/>
          <ac:picMkLst>
            <pc:docMk/>
            <pc:sldMk cId="2220287953" sldId="294"/>
            <ac:picMk id="7" creationId="{956E8E8E-49CC-412D-8DCA-4C94D7EDF45F}"/>
          </ac:picMkLst>
        </pc:picChg>
      </pc:sldChg>
      <pc:sldMasterChg chg="delSldLayout">
        <pc:chgData name="Marta La Franca" userId="ab73488ecb86a065" providerId="LiveId" clId="{10AAF92D-1565-49F8-90A9-2FCC36F660BA}" dt="2021-12-20T12:21:05.597" v="321" actId="2696"/>
        <pc:sldMasterMkLst>
          <pc:docMk/>
          <pc:sldMasterMk cId="3722892359" sldId="2147483648"/>
        </pc:sldMasterMkLst>
        <pc:sldLayoutChg chg="del">
          <pc:chgData name="Marta La Franca" userId="ab73488ecb86a065" providerId="LiveId" clId="{10AAF92D-1565-49F8-90A9-2FCC36F660BA}" dt="2021-12-20T12:21:05.597" v="321" actId="2696"/>
          <pc:sldLayoutMkLst>
            <pc:docMk/>
            <pc:sldMasterMk cId="3722892359" sldId="2147483648"/>
            <pc:sldLayoutMk cId="4083343521" sldId="214748369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6F8CB-C433-4521-B062-25519923C7FB}"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it-IT"/>
        </a:p>
      </dgm:t>
    </dgm:pt>
    <dgm:pt modelId="{C4A39F41-96F8-4868-A3A8-3E6DFF4A5DF2}">
      <dgm:prSet phldrT="[Testo]" custT="1"/>
      <dgm:spPr>
        <a:solidFill>
          <a:schemeClr val="accent4"/>
        </a:solidFill>
        <a:ln w="38100">
          <a:solidFill>
            <a:schemeClr val="tx2"/>
          </a:solidFill>
        </a:ln>
      </dgm:spPr>
      <dgm:t>
        <a:bodyPr/>
        <a:lstStyle/>
        <a:p>
          <a:pPr algn="ctr"/>
          <a:r>
            <a:rPr lang="it-IT" sz="3200" dirty="0">
              <a:solidFill>
                <a:schemeClr val="tx1"/>
              </a:solidFill>
            </a:rPr>
            <a:t>Hospital management system</a:t>
          </a:r>
        </a:p>
      </dgm:t>
    </dgm:pt>
    <dgm:pt modelId="{8CBB3876-6A51-430A-9D35-1BCB311ECB55}" type="parTrans" cxnId="{4B17AE4B-1310-40BF-9EB0-0892FF372D5B}">
      <dgm:prSet/>
      <dgm:spPr/>
      <dgm:t>
        <a:bodyPr/>
        <a:lstStyle/>
        <a:p>
          <a:endParaRPr lang="it-IT"/>
        </a:p>
      </dgm:t>
    </dgm:pt>
    <dgm:pt modelId="{F47B0093-0E11-4340-BC8D-760527F19A59}" type="sibTrans" cxnId="{4B17AE4B-1310-40BF-9EB0-0892FF372D5B}">
      <dgm:prSet/>
      <dgm:spPr/>
      <dgm:t>
        <a:bodyPr/>
        <a:lstStyle/>
        <a:p>
          <a:endParaRPr lang="it-IT"/>
        </a:p>
      </dgm:t>
    </dgm:pt>
    <dgm:pt modelId="{5A553027-504D-49A0-A9B2-913CE1CB918F}">
      <dgm:prSet phldrT="[Testo]" custT="1"/>
      <dgm:spPr>
        <a:solidFill>
          <a:srgbClr val="EEEEEE"/>
        </a:solidFill>
        <a:ln w="38100">
          <a:solidFill>
            <a:schemeClr val="tx2"/>
          </a:solidFill>
        </a:ln>
      </dgm:spPr>
      <dgm:t>
        <a:bodyPr/>
        <a:lstStyle/>
        <a:p>
          <a:pPr algn="ctr">
            <a:buNone/>
          </a:pPr>
          <a:r>
            <a:rPr lang="it-IT" sz="3000" dirty="0" err="1">
              <a:solidFill>
                <a:schemeClr val="tx2"/>
              </a:solidFill>
            </a:rPr>
            <a:t>Patient</a:t>
          </a:r>
          <a:r>
            <a:rPr lang="it-IT" sz="3000">
              <a:solidFill>
                <a:schemeClr val="tx2"/>
              </a:solidFill>
            </a:rPr>
            <a:t> Management</a:t>
          </a:r>
          <a:endParaRPr lang="it-IT" sz="3000" dirty="0">
            <a:solidFill>
              <a:schemeClr val="tx2"/>
            </a:solidFill>
          </a:endParaRPr>
        </a:p>
        <a:p>
          <a:pPr algn="ctr">
            <a:buFont typeface="Arial" panose="020B0604020202020204" pitchFamily="34" charset="0"/>
            <a:buChar char="•"/>
          </a:pPr>
          <a:r>
            <a:rPr lang="it-IT" sz="2000" dirty="0" err="1">
              <a:solidFill>
                <a:schemeClr val="tx1"/>
              </a:solidFill>
              <a:latin typeface="+mn-lt"/>
              <a:cs typeface="Arial" panose="020B0604020202020204" pitchFamily="34" charset="0"/>
            </a:rPr>
            <a:t>Admissions</a:t>
          </a:r>
          <a:br>
            <a:rPr lang="it-IT" sz="2000" dirty="0">
              <a:solidFill>
                <a:schemeClr val="tx1"/>
              </a:solidFill>
              <a:latin typeface="+mn-lt"/>
              <a:cs typeface="Arial" panose="020B0604020202020204" pitchFamily="34" charset="0"/>
            </a:rPr>
          </a:br>
          <a:r>
            <a:rPr lang="it-IT" sz="2000" dirty="0" err="1">
              <a:solidFill>
                <a:schemeClr val="tx1"/>
              </a:solidFill>
              <a:latin typeface="+mn-lt"/>
              <a:cs typeface="Arial" panose="020B0604020202020204" pitchFamily="34" charset="0"/>
            </a:rPr>
            <a:t>During</a:t>
          </a:r>
          <a:r>
            <a:rPr lang="it-IT" sz="2000" dirty="0">
              <a:solidFill>
                <a:schemeClr val="tx1"/>
              </a:solidFill>
              <a:latin typeface="+mn-lt"/>
              <a:cs typeface="Arial" panose="020B0604020202020204" pitchFamily="34" charset="0"/>
            </a:rPr>
            <a:t> stay</a:t>
          </a:r>
          <a:br>
            <a:rPr lang="it-IT" sz="2000" dirty="0">
              <a:solidFill>
                <a:schemeClr val="tx1"/>
              </a:solidFill>
              <a:latin typeface="+mn-lt"/>
              <a:cs typeface="Arial" panose="020B0604020202020204" pitchFamily="34" charset="0"/>
            </a:rPr>
          </a:br>
          <a:r>
            <a:rPr lang="it-IT" sz="2000" dirty="0" err="1">
              <a:solidFill>
                <a:schemeClr val="tx1"/>
              </a:solidFill>
            </a:rPr>
            <a:t>Discharges</a:t>
          </a:r>
          <a:endParaRPr lang="it-IT" sz="2000" dirty="0">
            <a:solidFill>
              <a:schemeClr val="tx1"/>
            </a:solidFill>
          </a:endParaRPr>
        </a:p>
      </dgm:t>
    </dgm:pt>
    <dgm:pt modelId="{355B8CA2-242F-4BC4-AD35-54E9C7351744}" type="parTrans" cxnId="{A4D437EF-4434-4B5B-B5D1-E96B94D9F6B5}">
      <dgm:prSet/>
      <dgm:spPr/>
      <dgm:t>
        <a:bodyPr/>
        <a:lstStyle/>
        <a:p>
          <a:endParaRPr lang="it-IT"/>
        </a:p>
      </dgm:t>
    </dgm:pt>
    <dgm:pt modelId="{183EE754-89EF-482C-BAF7-B86E73B6D2A6}" type="sibTrans" cxnId="{A4D437EF-4434-4B5B-B5D1-E96B94D9F6B5}">
      <dgm:prSet/>
      <dgm:spPr/>
      <dgm:t>
        <a:bodyPr/>
        <a:lstStyle/>
        <a:p>
          <a:endParaRPr lang="it-IT"/>
        </a:p>
      </dgm:t>
    </dgm:pt>
    <dgm:pt modelId="{C58FD864-236B-4F61-AE55-69D5C1E1C583}">
      <dgm:prSet phldrT="[Testo]" custT="1"/>
      <dgm:spPr>
        <a:solidFill>
          <a:srgbClr val="EEEEEE"/>
        </a:solidFill>
        <a:ln w="38100">
          <a:solidFill>
            <a:schemeClr val="tx2"/>
          </a:solidFill>
        </a:ln>
      </dgm:spPr>
      <dgm:t>
        <a:bodyPr/>
        <a:lstStyle/>
        <a:p>
          <a:pPr algn="ctr"/>
          <a:r>
            <a:rPr lang="it-IT" sz="3000" dirty="0" err="1">
              <a:solidFill>
                <a:schemeClr val="tx2"/>
              </a:solidFill>
            </a:rPr>
            <a:t>Resources</a:t>
          </a:r>
          <a:r>
            <a:rPr lang="it-IT" sz="3000" dirty="0">
              <a:solidFill>
                <a:schemeClr val="tx2"/>
              </a:solidFill>
            </a:rPr>
            <a:t> Management</a:t>
          </a:r>
        </a:p>
        <a:p>
          <a:pPr algn="ctr"/>
          <a:r>
            <a:rPr lang="it-IT" sz="2000" dirty="0">
              <a:solidFill>
                <a:schemeClr val="tx1"/>
              </a:solidFill>
            </a:rPr>
            <a:t>HR</a:t>
          </a:r>
          <a:br>
            <a:rPr lang="it-IT" sz="2000" dirty="0">
              <a:solidFill>
                <a:schemeClr val="tx1"/>
              </a:solidFill>
            </a:rPr>
          </a:br>
          <a:r>
            <a:rPr lang="it-IT" sz="2000" dirty="0">
              <a:solidFill>
                <a:schemeClr val="tx1"/>
              </a:solidFill>
            </a:rPr>
            <a:t>Equipment and spaces efficient usage</a:t>
          </a:r>
          <a:br>
            <a:rPr lang="it-IT" sz="2000" dirty="0">
              <a:solidFill>
                <a:schemeClr val="tx1"/>
              </a:solidFill>
            </a:rPr>
          </a:br>
          <a:r>
            <a:rPr lang="it-IT" sz="2000" dirty="0">
              <a:solidFill>
                <a:schemeClr val="tx1"/>
              </a:solidFill>
            </a:rPr>
            <a:t>Suplly chain</a:t>
          </a:r>
        </a:p>
      </dgm:t>
    </dgm:pt>
    <dgm:pt modelId="{DBC4B8C1-BBF1-493B-A360-B7FF7F32A204}" type="parTrans" cxnId="{CE5C1B98-752B-492D-BB7C-8859CB757E21}">
      <dgm:prSet/>
      <dgm:spPr/>
      <dgm:t>
        <a:bodyPr/>
        <a:lstStyle/>
        <a:p>
          <a:endParaRPr lang="it-IT"/>
        </a:p>
      </dgm:t>
    </dgm:pt>
    <dgm:pt modelId="{BA88ACE9-7769-4CFB-A946-A5E709CA02ED}" type="sibTrans" cxnId="{CE5C1B98-752B-492D-BB7C-8859CB757E21}">
      <dgm:prSet/>
      <dgm:spPr/>
      <dgm:t>
        <a:bodyPr/>
        <a:lstStyle/>
        <a:p>
          <a:endParaRPr lang="it-IT"/>
        </a:p>
      </dgm:t>
    </dgm:pt>
    <dgm:pt modelId="{9AC24C2E-C619-40CC-8D88-C477366284FF}">
      <dgm:prSet phldrT="[Testo]" custT="1"/>
      <dgm:spPr>
        <a:solidFill>
          <a:srgbClr val="EEEEEE"/>
        </a:solidFill>
        <a:ln w="38100">
          <a:solidFill>
            <a:schemeClr val="tx2"/>
          </a:solidFill>
        </a:ln>
      </dgm:spPr>
      <dgm:t>
        <a:bodyPr/>
        <a:lstStyle/>
        <a:p>
          <a:pPr algn="ctr"/>
          <a:r>
            <a:rPr lang="it-IT" sz="3000" dirty="0">
              <a:solidFill>
                <a:schemeClr val="tx2"/>
              </a:solidFill>
            </a:rPr>
            <a:t>Big Data Processing</a:t>
          </a:r>
        </a:p>
        <a:p>
          <a:pPr algn="ctr"/>
          <a:r>
            <a:rPr lang="pt-PT" sz="2000" dirty="0">
              <a:solidFill>
                <a:schemeClr val="tx1"/>
              </a:solidFill>
            </a:rPr>
            <a:t>Data </a:t>
          </a:r>
          <a:r>
            <a:rPr lang="pt-PT" sz="2000" dirty="0" err="1">
              <a:solidFill>
                <a:schemeClr val="tx1"/>
              </a:solidFill>
            </a:rPr>
            <a:t>collection</a:t>
          </a:r>
          <a:br>
            <a:rPr lang="pt-PT" sz="2000" dirty="0">
              <a:solidFill>
                <a:schemeClr val="tx1"/>
              </a:solidFill>
            </a:rPr>
          </a:br>
          <a:r>
            <a:rPr lang="pt-PT" sz="2000" dirty="0">
              <a:solidFill>
                <a:schemeClr val="tx1"/>
              </a:solidFill>
            </a:rPr>
            <a:t>Data </a:t>
          </a:r>
          <a:r>
            <a:rPr lang="pt-PT" sz="2000" dirty="0" err="1">
              <a:solidFill>
                <a:schemeClr val="tx1"/>
              </a:solidFill>
            </a:rPr>
            <a:t>storage</a:t>
          </a:r>
          <a:r>
            <a:rPr lang="pt-PT" sz="2000" dirty="0">
              <a:solidFill>
                <a:schemeClr val="tx1"/>
              </a:solidFill>
            </a:rPr>
            <a:t> </a:t>
          </a:r>
          <a:r>
            <a:rPr lang="pt-PT" sz="2000" dirty="0" err="1">
              <a:solidFill>
                <a:schemeClr val="tx1"/>
              </a:solidFill>
            </a:rPr>
            <a:t>and</a:t>
          </a:r>
          <a:r>
            <a:rPr lang="pt-PT" sz="2000" dirty="0">
              <a:solidFill>
                <a:schemeClr val="tx1"/>
              </a:solidFill>
            </a:rPr>
            <a:t> </a:t>
          </a:r>
          <a:r>
            <a:rPr lang="pt-PT" sz="2000" dirty="0" err="1">
              <a:solidFill>
                <a:schemeClr val="tx1"/>
              </a:solidFill>
            </a:rPr>
            <a:t>protection</a:t>
          </a:r>
          <a:br>
            <a:rPr lang="pt-PT" sz="2000" dirty="0">
              <a:solidFill>
                <a:schemeClr val="tx1"/>
              </a:solidFill>
            </a:rPr>
          </a:br>
          <a:r>
            <a:rPr lang="pt-PT" sz="2000" dirty="0">
              <a:solidFill>
                <a:schemeClr val="tx1"/>
              </a:solidFill>
            </a:rPr>
            <a:t>Data </a:t>
          </a:r>
          <a:r>
            <a:rPr lang="pt-PT" sz="2000" dirty="0" err="1">
              <a:solidFill>
                <a:schemeClr val="tx1"/>
              </a:solidFill>
            </a:rPr>
            <a:t>disposable</a:t>
          </a:r>
          <a:endParaRPr lang="it-IT" sz="2000" dirty="0">
            <a:solidFill>
              <a:schemeClr val="tx1"/>
            </a:solidFill>
          </a:endParaRPr>
        </a:p>
        <a:p>
          <a:pPr algn="ctr"/>
          <a:endParaRPr lang="it-IT" sz="2000" dirty="0">
            <a:solidFill>
              <a:schemeClr val="tx1"/>
            </a:solidFill>
          </a:endParaRPr>
        </a:p>
      </dgm:t>
    </dgm:pt>
    <dgm:pt modelId="{3BCA0285-6B7C-481E-AE97-96CDECE9C02C}" type="parTrans" cxnId="{B9010595-53BB-4F95-8F4D-5E3420459A4C}">
      <dgm:prSet/>
      <dgm:spPr/>
      <dgm:t>
        <a:bodyPr/>
        <a:lstStyle/>
        <a:p>
          <a:endParaRPr lang="it-IT"/>
        </a:p>
      </dgm:t>
    </dgm:pt>
    <dgm:pt modelId="{2A924744-8428-4133-B7F0-584CC45557ED}" type="sibTrans" cxnId="{B9010595-53BB-4F95-8F4D-5E3420459A4C}">
      <dgm:prSet/>
      <dgm:spPr/>
      <dgm:t>
        <a:bodyPr/>
        <a:lstStyle/>
        <a:p>
          <a:endParaRPr lang="it-IT"/>
        </a:p>
      </dgm:t>
    </dgm:pt>
    <dgm:pt modelId="{3DB6F944-3E62-4DFC-8829-C84A0ED0A92A}">
      <dgm:prSet phldrT="[Testo]" custT="1"/>
      <dgm:spPr>
        <a:solidFill>
          <a:srgbClr val="EEEEEE"/>
        </a:solidFill>
        <a:ln w="38100">
          <a:solidFill>
            <a:schemeClr val="tx2"/>
          </a:solidFill>
        </a:ln>
      </dgm:spPr>
      <dgm:t>
        <a:bodyPr/>
        <a:lstStyle/>
        <a:p>
          <a:pPr algn="ctr"/>
          <a:r>
            <a:rPr lang="it-IT" sz="3000" dirty="0">
              <a:solidFill>
                <a:schemeClr val="tx2"/>
              </a:solidFill>
            </a:rPr>
            <a:t>Financial Management</a:t>
          </a:r>
        </a:p>
        <a:p>
          <a:pPr algn="ctr"/>
          <a:r>
            <a:rPr lang="en-US" sz="2000" dirty="0">
              <a:solidFill>
                <a:schemeClr val="tx1"/>
              </a:solidFill>
            </a:rPr>
            <a:t>Finance</a:t>
          </a:r>
          <a:br>
            <a:rPr lang="en-US" sz="2000" dirty="0">
              <a:solidFill>
                <a:schemeClr val="tx1"/>
              </a:solidFill>
            </a:rPr>
          </a:br>
          <a:r>
            <a:rPr lang="en-US" sz="2000" dirty="0">
              <a:solidFill>
                <a:schemeClr val="tx1"/>
              </a:solidFill>
            </a:rPr>
            <a:t>Accounting</a:t>
          </a:r>
          <a:br>
            <a:rPr lang="en-US" sz="2000" dirty="0">
              <a:solidFill>
                <a:schemeClr val="tx1"/>
              </a:solidFill>
            </a:rPr>
          </a:br>
          <a:r>
            <a:rPr lang="en-US" sz="2000" dirty="0">
              <a:solidFill>
                <a:schemeClr val="tx1"/>
              </a:solidFill>
            </a:rPr>
            <a:t>Investments</a:t>
          </a:r>
          <a:endParaRPr lang="it-IT" sz="2000" dirty="0">
            <a:solidFill>
              <a:schemeClr val="tx1"/>
            </a:solidFill>
          </a:endParaRPr>
        </a:p>
      </dgm:t>
    </dgm:pt>
    <dgm:pt modelId="{4FADDEEA-7FE6-4149-9CE5-4202F5CC987E}" type="parTrans" cxnId="{3666910E-42C7-463F-9131-A150CCEE2168}">
      <dgm:prSet/>
      <dgm:spPr/>
      <dgm:t>
        <a:bodyPr/>
        <a:lstStyle/>
        <a:p>
          <a:endParaRPr lang="it-IT"/>
        </a:p>
      </dgm:t>
    </dgm:pt>
    <dgm:pt modelId="{B3577CCB-8EF9-4861-B899-A237B10CEB10}" type="sibTrans" cxnId="{3666910E-42C7-463F-9131-A150CCEE2168}">
      <dgm:prSet/>
      <dgm:spPr/>
      <dgm:t>
        <a:bodyPr/>
        <a:lstStyle/>
        <a:p>
          <a:endParaRPr lang="it-IT"/>
        </a:p>
      </dgm:t>
    </dgm:pt>
    <dgm:pt modelId="{05A564CE-BADD-4922-9587-BFC1EF80C725}">
      <dgm:prSet custT="1"/>
      <dgm:spPr/>
      <dgm:t>
        <a:bodyPr/>
        <a:lstStyle/>
        <a:p>
          <a:endParaRPr lang="it-IT"/>
        </a:p>
      </dgm:t>
    </dgm:pt>
    <dgm:pt modelId="{EF826455-5201-4BDE-88F8-71051EA0BB02}" type="parTrans" cxnId="{EA11CF85-C74F-4321-A351-D84BEE9EC456}">
      <dgm:prSet/>
      <dgm:spPr/>
      <dgm:t>
        <a:bodyPr/>
        <a:lstStyle/>
        <a:p>
          <a:endParaRPr lang="it-IT"/>
        </a:p>
      </dgm:t>
    </dgm:pt>
    <dgm:pt modelId="{65425179-45AE-464F-B3BE-F8DA25B70845}" type="sibTrans" cxnId="{EA11CF85-C74F-4321-A351-D84BEE9EC456}">
      <dgm:prSet/>
      <dgm:spPr/>
      <dgm:t>
        <a:bodyPr/>
        <a:lstStyle/>
        <a:p>
          <a:endParaRPr lang="it-IT"/>
        </a:p>
      </dgm:t>
    </dgm:pt>
    <dgm:pt modelId="{EA807518-8E31-432F-B510-05144327EA4C}">
      <dgm:prSet custT="1"/>
      <dgm:spPr/>
      <dgm:t>
        <a:bodyPr/>
        <a:lstStyle/>
        <a:p>
          <a:pPr algn="ctr"/>
          <a:endParaRPr lang="it-IT" sz="3000" dirty="0">
            <a:solidFill>
              <a:srgbClr val="FF7E65"/>
            </a:solidFill>
          </a:endParaRPr>
        </a:p>
      </dgm:t>
    </dgm:pt>
    <dgm:pt modelId="{DCFD8D79-0949-4DAC-84F7-F9B67DDF964B}" type="parTrans" cxnId="{DA702A21-7CFD-4F0F-951E-94ACD8C38883}">
      <dgm:prSet/>
      <dgm:spPr/>
      <dgm:t>
        <a:bodyPr/>
        <a:lstStyle/>
        <a:p>
          <a:endParaRPr lang="it-IT"/>
        </a:p>
      </dgm:t>
    </dgm:pt>
    <dgm:pt modelId="{3D94940C-7D35-4FED-B6F1-F6E83073CBE0}" type="sibTrans" cxnId="{DA702A21-7CFD-4F0F-951E-94ACD8C38883}">
      <dgm:prSet/>
      <dgm:spPr/>
      <dgm:t>
        <a:bodyPr/>
        <a:lstStyle/>
        <a:p>
          <a:endParaRPr lang="it-IT"/>
        </a:p>
      </dgm:t>
    </dgm:pt>
    <dgm:pt modelId="{2675447A-545F-4B67-BF94-2279186E2A0D}" type="pres">
      <dgm:prSet presAssocID="{B366F8CB-C433-4521-B062-25519923C7FB}" presName="diagram" presStyleCnt="0">
        <dgm:presLayoutVars>
          <dgm:chMax val="1"/>
          <dgm:dir/>
          <dgm:animLvl val="ctr"/>
          <dgm:resizeHandles val="exact"/>
        </dgm:presLayoutVars>
      </dgm:prSet>
      <dgm:spPr/>
    </dgm:pt>
    <dgm:pt modelId="{B8C1611F-8DCC-4DFC-8A1C-DBF516AFB6D2}" type="pres">
      <dgm:prSet presAssocID="{B366F8CB-C433-4521-B062-25519923C7FB}" presName="matrix" presStyleCnt="0"/>
      <dgm:spPr/>
    </dgm:pt>
    <dgm:pt modelId="{3BC3AA92-4A72-4FD6-871F-A3BA333C481D}" type="pres">
      <dgm:prSet presAssocID="{B366F8CB-C433-4521-B062-25519923C7FB}" presName="tile1" presStyleLbl="node1" presStyleIdx="0" presStyleCnt="4" custLinFactNeighborX="156"/>
      <dgm:spPr/>
    </dgm:pt>
    <dgm:pt modelId="{4B2E9F16-CA06-4AB3-80B1-7D8EB20487C5}" type="pres">
      <dgm:prSet presAssocID="{B366F8CB-C433-4521-B062-25519923C7FB}" presName="tile1text" presStyleLbl="node1" presStyleIdx="0" presStyleCnt="4">
        <dgm:presLayoutVars>
          <dgm:chMax val="0"/>
          <dgm:chPref val="0"/>
          <dgm:bulletEnabled val="1"/>
        </dgm:presLayoutVars>
      </dgm:prSet>
      <dgm:spPr/>
    </dgm:pt>
    <dgm:pt modelId="{32B7DDA7-2118-4001-809E-74F0E88898D2}" type="pres">
      <dgm:prSet presAssocID="{B366F8CB-C433-4521-B062-25519923C7FB}" presName="tile2" presStyleLbl="node1" presStyleIdx="1" presStyleCnt="4" custLinFactNeighborX="0" custLinFactNeighborY="0"/>
      <dgm:spPr/>
    </dgm:pt>
    <dgm:pt modelId="{04493EBC-A62B-4169-84C2-D4DA2F685E20}" type="pres">
      <dgm:prSet presAssocID="{B366F8CB-C433-4521-B062-25519923C7FB}" presName="tile2text" presStyleLbl="node1" presStyleIdx="1" presStyleCnt="4">
        <dgm:presLayoutVars>
          <dgm:chMax val="0"/>
          <dgm:chPref val="0"/>
          <dgm:bulletEnabled val="1"/>
        </dgm:presLayoutVars>
      </dgm:prSet>
      <dgm:spPr/>
    </dgm:pt>
    <dgm:pt modelId="{AA746604-DA19-4CF3-9BCA-3C3875D57F4D}" type="pres">
      <dgm:prSet presAssocID="{B366F8CB-C433-4521-B062-25519923C7FB}" presName="tile3" presStyleLbl="node1" presStyleIdx="2" presStyleCnt="4"/>
      <dgm:spPr/>
    </dgm:pt>
    <dgm:pt modelId="{4F701D61-9DAF-4593-8971-4548BDD817F0}" type="pres">
      <dgm:prSet presAssocID="{B366F8CB-C433-4521-B062-25519923C7FB}" presName="tile3text" presStyleLbl="node1" presStyleIdx="2" presStyleCnt="4">
        <dgm:presLayoutVars>
          <dgm:chMax val="0"/>
          <dgm:chPref val="0"/>
          <dgm:bulletEnabled val="1"/>
        </dgm:presLayoutVars>
      </dgm:prSet>
      <dgm:spPr/>
    </dgm:pt>
    <dgm:pt modelId="{1C41AD78-7C94-47A4-9BC3-9BE0A428C4F2}" type="pres">
      <dgm:prSet presAssocID="{B366F8CB-C433-4521-B062-25519923C7FB}" presName="tile4" presStyleLbl="node1" presStyleIdx="3" presStyleCnt="4" custScaleY="104533" custLinFactNeighborX="-470" custLinFactNeighborY="-3312"/>
      <dgm:spPr/>
    </dgm:pt>
    <dgm:pt modelId="{6878D3FF-29E0-4E67-8C92-915997B5B0F5}" type="pres">
      <dgm:prSet presAssocID="{B366F8CB-C433-4521-B062-25519923C7FB}" presName="tile4text" presStyleLbl="node1" presStyleIdx="3" presStyleCnt="4">
        <dgm:presLayoutVars>
          <dgm:chMax val="0"/>
          <dgm:chPref val="0"/>
          <dgm:bulletEnabled val="1"/>
        </dgm:presLayoutVars>
      </dgm:prSet>
      <dgm:spPr/>
    </dgm:pt>
    <dgm:pt modelId="{5191AC8F-6F91-4516-96AB-37C2B93789A4}" type="pres">
      <dgm:prSet presAssocID="{B366F8CB-C433-4521-B062-25519923C7FB}" presName="centerTile" presStyleLbl="fgShp" presStyleIdx="0" presStyleCnt="1" custScaleX="119857" custLinFactNeighborX="-360" custLinFactNeighborY="-4489">
        <dgm:presLayoutVars>
          <dgm:chMax val="0"/>
          <dgm:chPref val="0"/>
        </dgm:presLayoutVars>
      </dgm:prSet>
      <dgm:spPr/>
    </dgm:pt>
  </dgm:ptLst>
  <dgm:cxnLst>
    <dgm:cxn modelId="{3666910E-42C7-463F-9131-A150CCEE2168}" srcId="{C4A39F41-96F8-4868-A3A8-3E6DFF4A5DF2}" destId="{3DB6F944-3E62-4DFC-8829-C84A0ED0A92A}" srcOrd="3" destOrd="0" parTransId="{4FADDEEA-7FE6-4149-9CE5-4202F5CC987E}" sibTransId="{B3577CCB-8EF9-4861-B899-A237B10CEB10}"/>
    <dgm:cxn modelId="{1DC33812-AEFF-4686-B413-03B6CE6D8F36}" type="presOf" srcId="{C58FD864-236B-4F61-AE55-69D5C1E1C583}" destId="{32B7DDA7-2118-4001-809E-74F0E88898D2}" srcOrd="0" destOrd="0" presId="urn:microsoft.com/office/officeart/2005/8/layout/matrix1"/>
    <dgm:cxn modelId="{DA702A21-7CFD-4F0F-951E-94ACD8C38883}" srcId="{C4A39F41-96F8-4868-A3A8-3E6DFF4A5DF2}" destId="{EA807518-8E31-432F-B510-05144327EA4C}" srcOrd="5" destOrd="0" parTransId="{DCFD8D79-0949-4DAC-84F7-F9B67DDF964B}" sibTransId="{3D94940C-7D35-4FED-B6F1-F6E83073CBE0}"/>
    <dgm:cxn modelId="{85374B33-FD59-49A9-808E-7C5434E2DADB}" type="presOf" srcId="{9AC24C2E-C619-40CC-8D88-C477366284FF}" destId="{4F701D61-9DAF-4593-8971-4548BDD817F0}" srcOrd="1" destOrd="0" presId="urn:microsoft.com/office/officeart/2005/8/layout/matrix1"/>
    <dgm:cxn modelId="{EF7A2E64-E763-49AE-92AF-1D87FCCA6C08}" type="presOf" srcId="{C4A39F41-96F8-4868-A3A8-3E6DFF4A5DF2}" destId="{5191AC8F-6F91-4516-96AB-37C2B93789A4}" srcOrd="0" destOrd="0" presId="urn:microsoft.com/office/officeart/2005/8/layout/matrix1"/>
    <dgm:cxn modelId="{4B17AE4B-1310-40BF-9EB0-0892FF372D5B}" srcId="{B366F8CB-C433-4521-B062-25519923C7FB}" destId="{C4A39F41-96F8-4868-A3A8-3E6DFF4A5DF2}" srcOrd="0" destOrd="0" parTransId="{8CBB3876-6A51-430A-9D35-1BCB311ECB55}" sibTransId="{F47B0093-0E11-4340-BC8D-760527F19A59}"/>
    <dgm:cxn modelId="{9CF09776-E4A3-4FFF-9F9E-34EA85603B71}" type="presOf" srcId="{9AC24C2E-C619-40CC-8D88-C477366284FF}" destId="{AA746604-DA19-4CF3-9BCA-3C3875D57F4D}" srcOrd="0" destOrd="0" presId="urn:microsoft.com/office/officeart/2005/8/layout/matrix1"/>
    <dgm:cxn modelId="{EA11CF85-C74F-4321-A351-D84BEE9EC456}" srcId="{C4A39F41-96F8-4868-A3A8-3E6DFF4A5DF2}" destId="{05A564CE-BADD-4922-9587-BFC1EF80C725}" srcOrd="4" destOrd="0" parTransId="{EF826455-5201-4BDE-88F8-71051EA0BB02}" sibTransId="{65425179-45AE-464F-B3BE-F8DA25B70845}"/>
    <dgm:cxn modelId="{A5263987-F32C-462A-A8DB-DEB3EF5CE1FF}" type="presOf" srcId="{3DB6F944-3E62-4DFC-8829-C84A0ED0A92A}" destId="{1C41AD78-7C94-47A4-9BC3-9BE0A428C4F2}" srcOrd="0" destOrd="0" presId="urn:microsoft.com/office/officeart/2005/8/layout/matrix1"/>
    <dgm:cxn modelId="{4A37E68E-93C0-42C9-8003-768CF54CDF47}" type="presOf" srcId="{B366F8CB-C433-4521-B062-25519923C7FB}" destId="{2675447A-545F-4B67-BF94-2279186E2A0D}" srcOrd="0" destOrd="0" presId="urn:microsoft.com/office/officeart/2005/8/layout/matrix1"/>
    <dgm:cxn modelId="{B9010595-53BB-4F95-8F4D-5E3420459A4C}" srcId="{C4A39F41-96F8-4868-A3A8-3E6DFF4A5DF2}" destId="{9AC24C2E-C619-40CC-8D88-C477366284FF}" srcOrd="2" destOrd="0" parTransId="{3BCA0285-6B7C-481E-AE97-96CDECE9C02C}" sibTransId="{2A924744-8428-4133-B7F0-584CC45557ED}"/>
    <dgm:cxn modelId="{CE5C1B98-752B-492D-BB7C-8859CB757E21}" srcId="{C4A39F41-96F8-4868-A3A8-3E6DFF4A5DF2}" destId="{C58FD864-236B-4F61-AE55-69D5C1E1C583}" srcOrd="1" destOrd="0" parTransId="{DBC4B8C1-BBF1-493B-A360-B7FF7F32A204}" sibTransId="{BA88ACE9-7769-4CFB-A946-A5E709CA02ED}"/>
    <dgm:cxn modelId="{96ACEA9C-39C8-426F-91C2-E1A463001FE6}" type="presOf" srcId="{C58FD864-236B-4F61-AE55-69D5C1E1C583}" destId="{04493EBC-A62B-4169-84C2-D4DA2F685E20}" srcOrd="1" destOrd="0" presId="urn:microsoft.com/office/officeart/2005/8/layout/matrix1"/>
    <dgm:cxn modelId="{7AE8B6BA-74D1-428B-8B94-519B64EA6C99}" type="presOf" srcId="{5A553027-504D-49A0-A9B2-913CE1CB918F}" destId="{3BC3AA92-4A72-4FD6-871F-A3BA333C481D}" srcOrd="0" destOrd="0" presId="urn:microsoft.com/office/officeart/2005/8/layout/matrix1"/>
    <dgm:cxn modelId="{38221BBD-65B9-4786-8CF4-B67EE0D3DA1A}" type="presOf" srcId="{5A553027-504D-49A0-A9B2-913CE1CB918F}" destId="{4B2E9F16-CA06-4AB3-80B1-7D8EB20487C5}" srcOrd="1" destOrd="0" presId="urn:microsoft.com/office/officeart/2005/8/layout/matrix1"/>
    <dgm:cxn modelId="{A4D437EF-4434-4B5B-B5D1-E96B94D9F6B5}" srcId="{C4A39F41-96F8-4868-A3A8-3E6DFF4A5DF2}" destId="{5A553027-504D-49A0-A9B2-913CE1CB918F}" srcOrd="0" destOrd="0" parTransId="{355B8CA2-242F-4BC4-AD35-54E9C7351744}" sibTransId="{183EE754-89EF-482C-BAF7-B86E73B6D2A6}"/>
    <dgm:cxn modelId="{D807D1FB-E55F-43CE-9E4A-8BBDDEF6DA1E}" type="presOf" srcId="{3DB6F944-3E62-4DFC-8829-C84A0ED0A92A}" destId="{6878D3FF-29E0-4E67-8C92-915997B5B0F5}" srcOrd="1" destOrd="0" presId="urn:microsoft.com/office/officeart/2005/8/layout/matrix1"/>
    <dgm:cxn modelId="{43AD8188-1FB7-4372-8A67-E47B02EF4C47}" type="presParOf" srcId="{2675447A-545F-4B67-BF94-2279186E2A0D}" destId="{B8C1611F-8DCC-4DFC-8A1C-DBF516AFB6D2}" srcOrd="0" destOrd="0" presId="urn:microsoft.com/office/officeart/2005/8/layout/matrix1"/>
    <dgm:cxn modelId="{E4FA1C23-ACB0-47F0-98FB-7C5EE22511A5}" type="presParOf" srcId="{B8C1611F-8DCC-4DFC-8A1C-DBF516AFB6D2}" destId="{3BC3AA92-4A72-4FD6-871F-A3BA333C481D}" srcOrd="0" destOrd="0" presId="urn:microsoft.com/office/officeart/2005/8/layout/matrix1"/>
    <dgm:cxn modelId="{FC63ED4C-F6EE-466E-B40F-7A7220D86C19}" type="presParOf" srcId="{B8C1611F-8DCC-4DFC-8A1C-DBF516AFB6D2}" destId="{4B2E9F16-CA06-4AB3-80B1-7D8EB20487C5}" srcOrd="1" destOrd="0" presId="urn:microsoft.com/office/officeart/2005/8/layout/matrix1"/>
    <dgm:cxn modelId="{E23D79AC-E37B-4BFF-913D-DA6A669E64CE}" type="presParOf" srcId="{B8C1611F-8DCC-4DFC-8A1C-DBF516AFB6D2}" destId="{32B7DDA7-2118-4001-809E-74F0E88898D2}" srcOrd="2" destOrd="0" presId="urn:microsoft.com/office/officeart/2005/8/layout/matrix1"/>
    <dgm:cxn modelId="{0D6970C2-5738-461D-8842-8B6279FE5A6E}" type="presParOf" srcId="{B8C1611F-8DCC-4DFC-8A1C-DBF516AFB6D2}" destId="{04493EBC-A62B-4169-84C2-D4DA2F685E20}" srcOrd="3" destOrd="0" presId="urn:microsoft.com/office/officeart/2005/8/layout/matrix1"/>
    <dgm:cxn modelId="{527A1D0D-CF1B-4142-9802-2C976CC77BB5}" type="presParOf" srcId="{B8C1611F-8DCC-4DFC-8A1C-DBF516AFB6D2}" destId="{AA746604-DA19-4CF3-9BCA-3C3875D57F4D}" srcOrd="4" destOrd="0" presId="urn:microsoft.com/office/officeart/2005/8/layout/matrix1"/>
    <dgm:cxn modelId="{2EDC8F94-43BC-4C73-93D2-70238269AFE1}" type="presParOf" srcId="{B8C1611F-8DCC-4DFC-8A1C-DBF516AFB6D2}" destId="{4F701D61-9DAF-4593-8971-4548BDD817F0}" srcOrd="5" destOrd="0" presId="urn:microsoft.com/office/officeart/2005/8/layout/matrix1"/>
    <dgm:cxn modelId="{B4691C19-A720-4CF4-8C97-29859729F1E3}" type="presParOf" srcId="{B8C1611F-8DCC-4DFC-8A1C-DBF516AFB6D2}" destId="{1C41AD78-7C94-47A4-9BC3-9BE0A428C4F2}" srcOrd="6" destOrd="0" presId="urn:microsoft.com/office/officeart/2005/8/layout/matrix1"/>
    <dgm:cxn modelId="{859E3B0F-902A-41C7-9F61-CF405928F684}" type="presParOf" srcId="{B8C1611F-8DCC-4DFC-8A1C-DBF516AFB6D2}" destId="{6878D3FF-29E0-4E67-8C92-915997B5B0F5}" srcOrd="7" destOrd="0" presId="urn:microsoft.com/office/officeart/2005/8/layout/matrix1"/>
    <dgm:cxn modelId="{3AA02A73-8F27-4F70-9512-3D4C2C042CFE}" type="presParOf" srcId="{2675447A-545F-4B67-BF94-2279186E2A0D}" destId="{5191AC8F-6F91-4516-96AB-37C2B93789A4}"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D0B9A5-1BE4-453B-A218-1DB3CF533D97}" type="doc">
      <dgm:prSet loTypeId="urn:microsoft.com/office/officeart/2005/8/layout/process1" loCatId="process" qsTypeId="urn:microsoft.com/office/officeart/2005/8/quickstyle/simple2" qsCatId="simple" csTypeId="urn:microsoft.com/office/officeart/2005/8/colors/accent0_3" csCatId="mainScheme" phldr="1"/>
      <dgm:spPr/>
    </dgm:pt>
    <dgm:pt modelId="{E1E507AF-EF30-4736-A8D9-5FF682F1BA9D}">
      <dgm:prSet phldrT="[Testo]" custT="1"/>
      <dgm:spPr/>
      <dgm:t>
        <a:bodyPr/>
        <a:lstStyle/>
        <a:p>
          <a:r>
            <a:rPr lang="en-US" sz="2400" dirty="0"/>
            <a:t>The </a:t>
          </a:r>
          <a:r>
            <a:rPr lang="en-US" sz="2400" b="1" dirty="0"/>
            <a:t>technology ring </a:t>
          </a:r>
          <a:r>
            <a:rPr lang="en-US" sz="2400" dirty="0"/>
            <a:t>is a wearable device that could be a breakthrough in Covid-19 prevention. </a:t>
          </a:r>
          <a:endParaRPr lang="it-IT" sz="2400" dirty="0"/>
        </a:p>
      </dgm:t>
    </dgm:pt>
    <dgm:pt modelId="{EBAD9B9B-EB52-41A5-AD26-E881B3201750}" type="parTrans" cxnId="{C26862DC-FD8D-408B-AC19-E0775C974531}">
      <dgm:prSet/>
      <dgm:spPr/>
      <dgm:t>
        <a:bodyPr/>
        <a:lstStyle/>
        <a:p>
          <a:endParaRPr lang="it-IT" sz="2200"/>
        </a:p>
      </dgm:t>
    </dgm:pt>
    <dgm:pt modelId="{5E7228D6-D422-44F5-AD21-612A95FCD864}" type="sibTrans" cxnId="{C26862DC-FD8D-408B-AC19-E0775C974531}">
      <dgm:prSet custT="1"/>
      <dgm:spPr/>
      <dgm:t>
        <a:bodyPr/>
        <a:lstStyle/>
        <a:p>
          <a:endParaRPr lang="it-IT" sz="2200"/>
        </a:p>
      </dgm:t>
    </dgm:pt>
    <dgm:pt modelId="{DC24F680-6D8B-48BC-830C-189A8AD90FC0}">
      <dgm:prSet phldrT="[Testo]" custT="1"/>
      <dgm:spPr/>
      <dgm:t>
        <a:bodyPr/>
        <a:lstStyle/>
        <a:p>
          <a:r>
            <a:rPr lang="en-US" sz="2400" kern="1200" dirty="0">
              <a:solidFill>
                <a:prstClr val="white"/>
              </a:solidFill>
              <a:latin typeface="Calibri" panose="020F0502020204030204"/>
              <a:ea typeface="+mn-ea"/>
              <a:cs typeface="+mn-cs"/>
            </a:rPr>
            <a:t>It provides continuous data on the temperature of the person wearing it.</a:t>
          </a:r>
          <a:endParaRPr lang="it-IT" sz="2400" kern="1200" dirty="0">
            <a:solidFill>
              <a:prstClr val="white"/>
            </a:solidFill>
            <a:latin typeface="Calibri" panose="020F0502020204030204"/>
            <a:ea typeface="+mn-ea"/>
            <a:cs typeface="+mn-cs"/>
          </a:endParaRPr>
        </a:p>
      </dgm:t>
    </dgm:pt>
    <dgm:pt modelId="{EBCCB373-354A-4AA9-831F-0F927CE6F226}" type="parTrans" cxnId="{16E9F07D-0EDC-46B7-87B2-9A9AEB0E7105}">
      <dgm:prSet/>
      <dgm:spPr/>
      <dgm:t>
        <a:bodyPr/>
        <a:lstStyle/>
        <a:p>
          <a:endParaRPr lang="it-IT" sz="2200"/>
        </a:p>
      </dgm:t>
    </dgm:pt>
    <dgm:pt modelId="{319963A5-87F5-4C08-8183-42A532B5D1CF}" type="sibTrans" cxnId="{16E9F07D-0EDC-46B7-87B2-9A9AEB0E7105}">
      <dgm:prSet custT="1"/>
      <dgm:spPr/>
      <dgm:t>
        <a:bodyPr/>
        <a:lstStyle/>
        <a:p>
          <a:endParaRPr lang="it-IT" sz="2200"/>
        </a:p>
      </dgm:t>
    </dgm:pt>
    <dgm:pt modelId="{121B70A9-3D8D-41D8-B57F-9E53D8CBAC7B}">
      <dgm:prSet phldrT="[Testo]" custT="1"/>
      <dgm:spPr/>
      <dgm:t>
        <a:bodyPr/>
        <a:lstStyle/>
        <a:p>
          <a:r>
            <a:rPr lang="en-US" sz="2400" kern="1200" dirty="0">
              <a:solidFill>
                <a:prstClr val="white"/>
              </a:solidFill>
              <a:latin typeface="Calibri" panose="020F0502020204030204"/>
              <a:ea typeface="+mn-ea"/>
              <a:cs typeface="+mn-cs"/>
            </a:rPr>
            <a:t>Detects the onset of </a:t>
          </a:r>
          <a:r>
            <a:rPr lang="en-US" sz="2400" b="1" kern="1200" dirty="0">
              <a:solidFill>
                <a:prstClr val="white"/>
              </a:solidFill>
              <a:latin typeface="Calibri" panose="020F0502020204030204"/>
              <a:ea typeface="+mn-ea"/>
              <a:cs typeface="+mn-cs"/>
            </a:rPr>
            <a:t>fever</a:t>
          </a:r>
          <a:r>
            <a:rPr lang="en-US" sz="2400" kern="1200" dirty="0">
              <a:solidFill>
                <a:prstClr val="white"/>
              </a:solidFill>
              <a:latin typeface="Calibri" panose="020F0502020204030204"/>
              <a:ea typeface="+mn-ea"/>
              <a:cs typeface="+mn-cs"/>
            </a:rPr>
            <a:t> in advance</a:t>
          </a:r>
          <a:endParaRPr lang="it-IT" sz="2400" kern="1200" dirty="0">
            <a:solidFill>
              <a:prstClr val="white"/>
            </a:solidFill>
            <a:latin typeface="Calibri" panose="020F0502020204030204"/>
            <a:ea typeface="+mn-ea"/>
            <a:cs typeface="+mn-cs"/>
          </a:endParaRPr>
        </a:p>
      </dgm:t>
    </dgm:pt>
    <dgm:pt modelId="{FB7216A2-0F48-4CCB-88CD-46462B8FA3E6}" type="parTrans" cxnId="{45914EFB-B656-44D4-976B-DFD78AEC290C}">
      <dgm:prSet/>
      <dgm:spPr/>
      <dgm:t>
        <a:bodyPr/>
        <a:lstStyle/>
        <a:p>
          <a:endParaRPr lang="it-IT" sz="2200"/>
        </a:p>
      </dgm:t>
    </dgm:pt>
    <dgm:pt modelId="{6BF66E2F-FD9B-4388-B254-26C387CE8F62}" type="sibTrans" cxnId="{45914EFB-B656-44D4-976B-DFD78AEC290C}">
      <dgm:prSet/>
      <dgm:spPr/>
      <dgm:t>
        <a:bodyPr/>
        <a:lstStyle/>
        <a:p>
          <a:endParaRPr lang="it-IT" sz="2200"/>
        </a:p>
      </dgm:t>
    </dgm:pt>
    <dgm:pt modelId="{8904325A-2447-4A03-A8AF-B86A7B6ABBB4}" type="pres">
      <dgm:prSet presAssocID="{AED0B9A5-1BE4-453B-A218-1DB3CF533D97}" presName="Name0" presStyleCnt="0">
        <dgm:presLayoutVars>
          <dgm:dir/>
          <dgm:resizeHandles val="exact"/>
        </dgm:presLayoutVars>
      </dgm:prSet>
      <dgm:spPr/>
    </dgm:pt>
    <dgm:pt modelId="{493969BE-51C7-44DF-8D6A-F49CEA9F87EB}" type="pres">
      <dgm:prSet presAssocID="{E1E507AF-EF30-4736-A8D9-5FF682F1BA9D}" presName="node" presStyleLbl="node1" presStyleIdx="0" presStyleCnt="3" custScaleX="501014" custScaleY="112620" custLinFactNeighborX="-639" custLinFactNeighborY="-458">
        <dgm:presLayoutVars>
          <dgm:bulletEnabled val="1"/>
        </dgm:presLayoutVars>
      </dgm:prSet>
      <dgm:spPr/>
    </dgm:pt>
    <dgm:pt modelId="{496A393F-EF58-46DF-9EC8-62DA00D2B1EF}" type="pres">
      <dgm:prSet presAssocID="{5E7228D6-D422-44F5-AD21-612A95FCD864}" presName="sibTrans" presStyleLbl="sibTrans2D1" presStyleIdx="0" presStyleCnt="2"/>
      <dgm:spPr/>
    </dgm:pt>
    <dgm:pt modelId="{6E4B98BD-905B-4D89-BCE6-846336DE4F61}" type="pres">
      <dgm:prSet presAssocID="{5E7228D6-D422-44F5-AD21-612A95FCD864}" presName="connectorText" presStyleLbl="sibTrans2D1" presStyleIdx="0" presStyleCnt="2"/>
      <dgm:spPr/>
    </dgm:pt>
    <dgm:pt modelId="{FE1D3682-EFF6-49DD-A209-35ADFF23E597}" type="pres">
      <dgm:prSet presAssocID="{DC24F680-6D8B-48BC-830C-189A8AD90FC0}" presName="node" presStyleLbl="node1" presStyleIdx="1" presStyleCnt="3" custScaleX="371949" custScaleY="104554">
        <dgm:presLayoutVars>
          <dgm:bulletEnabled val="1"/>
        </dgm:presLayoutVars>
      </dgm:prSet>
      <dgm:spPr/>
    </dgm:pt>
    <dgm:pt modelId="{F74F1D4D-E762-42B5-AEE9-5B32B2B7E178}" type="pres">
      <dgm:prSet presAssocID="{319963A5-87F5-4C08-8183-42A532B5D1CF}" presName="sibTrans" presStyleLbl="sibTrans2D1" presStyleIdx="1" presStyleCnt="2"/>
      <dgm:spPr/>
    </dgm:pt>
    <dgm:pt modelId="{5EC63886-4BD8-4E40-87D7-16484B73D01D}" type="pres">
      <dgm:prSet presAssocID="{319963A5-87F5-4C08-8183-42A532B5D1CF}" presName="connectorText" presStyleLbl="sibTrans2D1" presStyleIdx="1" presStyleCnt="2"/>
      <dgm:spPr/>
    </dgm:pt>
    <dgm:pt modelId="{7F8B0F1B-00F0-41AB-A547-980160F992B8}" type="pres">
      <dgm:prSet presAssocID="{121B70A9-3D8D-41D8-B57F-9E53D8CBAC7B}" presName="node" presStyleLbl="node1" presStyleIdx="2" presStyleCnt="3" custScaleX="338813" custScaleY="58657">
        <dgm:presLayoutVars>
          <dgm:bulletEnabled val="1"/>
        </dgm:presLayoutVars>
      </dgm:prSet>
      <dgm:spPr/>
    </dgm:pt>
  </dgm:ptLst>
  <dgm:cxnLst>
    <dgm:cxn modelId="{9072E51A-D34D-4EAA-839D-89CA5D5C34D3}" type="presOf" srcId="{319963A5-87F5-4C08-8183-42A532B5D1CF}" destId="{F74F1D4D-E762-42B5-AEE9-5B32B2B7E178}" srcOrd="0" destOrd="0" presId="urn:microsoft.com/office/officeart/2005/8/layout/process1"/>
    <dgm:cxn modelId="{CA6B1F7B-BB7A-4D54-9ED2-CB8FEB535266}" type="presOf" srcId="{5E7228D6-D422-44F5-AD21-612A95FCD864}" destId="{496A393F-EF58-46DF-9EC8-62DA00D2B1EF}" srcOrd="0" destOrd="0" presId="urn:microsoft.com/office/officeart/2005/8/layout/process1"/>
    <dgm:cxn modelId="{16E9F07D-0EDC-46B7-87B2-9A9AEB0E7105}" srcId="{AED0B9A5-1BE4-453B-A218-1DB3CF533D97}" destId="{DC24F680-6D8B-48BC-830C-189A8AD90FC0}" srcOrd="1" destOrd="0" parTransId="{EBCCB373-354A-4AA9-831F-0F927CE6F226}" sibTransId="{319963A5-87F5-4C08-8183-42A532B5D1CF}"/>
    <dgm:cxn modelId="{D801A38B-C321-4886-BCE5-FFDCAE5C8FCD}" type="presOf" srcId="{AED0B9A5-1BE4-453B-A218-1DB3CF533D97}" destId="{8904325A-2447-4A03-A8AF-B86A7B6ABBB4}" srcOrd="0" destOrd="0" presId="urn:microsoft.com/office/officeart/2005/8/layout/process1"/>
    <dgm:cxn modelId="{F36380A2-AD29-4642-94D8-C0886C692546}" type="presOf" srcId="{DC24F680-6D8B-48BC-830C-189A8AD90FC0}" destId="{FE1D3682-EFF6-49DD-A209-35ADFF23E597}" srcOrd="0" destOrd="0" presId="urn:microsoft.com/office/officeart/2005/8/layout/process1"/>
    <dgm:cxn modelId="{84F79FA4-E03B-4F2F-8033-C1B1FD6711DC}" type="presOf" srcId="{5E7228D6-D422-44F5-AD21-612A95FCD864}" destId="{6E4B98BD-905B-4D89-BCE6-846336DE4F61}" srcOrd="1" destOrd="0" presId="urn:microsoft.com/office/officeart/2005/8/layout/process1"/>
    <dgm:cxn modelId="{E1E70CC6-6CC6-4FE5-8396-39B070E9ABD9}" type="presOf" srcId="{121B70A9-3D8D-41D8-B57F-9E53D8CBAC7B}" destId="{7F8B0F1B-00F0-41AB-A547-980160F992B8}" srcOrd="0" destOrd="0" presId="urn:microsoft.com/office/officeart/2005/8/layout/process1"/>
    <dgm:cxn modelId="{C26862DC-FD8D-408B-AC19-E0775C974531}" srcId="{AED0B9A5-1BE4-453B-A218-1DB3CF533D97}" destId="{E1E507AF-EF30-4736-A8D9-5FF682F1BA9D}" srcOrd="0" destOrd="0" parTransId="{EBAD9B9B-EB52-41A5-AD26-E881B3201750}" sibTransId="{5E7228D6-D422-44F5-AD21-612A95FCD864}"/>
    <dgm:cxn modelId="{C4A76EDF-0EC2-4830-AA7C-D6CECB4E9CA8}" type="presOf" srcId="{E1E507AF-EF30-4736-A8D9-5FF682F1BA9D}" destId="{493969BE-51C7-44DF-8D6A-F49CEA9F87EB}" srcOrd="0" destOrd="0" presId="urn:microsoft.com/office/officeart/2005/8/layout/process1"/>
    <dgm:cxn modelId="{3C7217F2-0676-47E4-82D6-63B6EEC04B3A}" type="presOf" srcId="{319963A5-87F5-4C08-8183-42A532B5D1CF}" destId="{5EC63886-4BD8-4E40-87D7-16484B73D01D}" srcOrd="1" destOrd="0" presId="urn:microsoft.com/office/officeart/2005/8/layout/process1"/>
    <dgm:cxn modelId="{45914EFB-B656-44D4-976B-DFD78AEC290C}" srcId="{AED0B9A5-1BE4-453B-A218-1DB3CF533D97}" destId="{121B70A9-3D8D-41D8-B57F-9E53D8CBAC7B}" srcOrd="2" destOrd="0" parTransId="{FB7216A2-0F48-4CCB-88CD-46462B8FA3E6}" sibTransId="{6BF66E2F-FD9B-4388-B254-26C387CE8F62}"/>
    <dgm:cxn modelId="{0211987A-620C-42D4-8264-34247A539416}" type="presParOf" srcId="{8904325A-2447-4A03-A8AF-B86A7B6ABBB4}" destId="{493969BE-51C7-44DF-8D6A-F49CEA9F87EB}" srcOrd="0" destOrd="0" presId="urn:microsoft.com/office/officeart/2005/8/layout/process1"/>
    <dgm:cxn modelId="{12C3D978-85D1-4939-A804-44BC3C8C13D0}" type="presParOf" srcId="{8904325A-2447-4A03-A8AF-B86A7B6ABBB4}" destId="{496A393F-EF58-46DF-9EC8-62DA00D2B1EF}" srcOrd="1" destOrd="0" presId="urn:microsoft.com/office/officeart/2005/8/layout/process1"/>
    <dgm:cxn modelId="{18CCD4BA-38AD-484A-877D-96FAE017C3F7}" type="presParOf" srcId="{496A393F-EF58-46DF-9EC8-62DA00D2B1EF}" destId="{6E4B98BD-905B-4D89-BCE6-846336DE4F61}" srcOrd="0" destOrd="0" presId="urn:microsoft.com/office/officeart/2005/8/layout/process1"/>
    <dgm:cxn modelId="{3682A5D4-14C2-4845-8D09-6F5F495A6A97}" type="presParOf" srcId="{8904325A-2447-4A03-A8AF-B86A7B6ABBB4}" destId="{FE1D3682-EFF6-49DD-A209-35ADFF23E597}" srcOrd="2" destOrd="0" presId="urn:microsoft.com/office/officeart/2005/8/layout/process1"/>
    <dgm:cxn modelId="{91725192-382A-4789-A1CD-078E3DCEB2C6}" type="presParOf" srcId="{8904325A-2447-4A03-A8AF-B86A7B6ABBB4}" destId="{F74F1D4D-E762-42B5-AEE9-5B32B2B7E178}" srcOrd="3" destOrd="0" presId="urn:microsoft.com/office/officeart/2005/8/layout/process1"/>
    <dgm:cxn modelId="{7883A8F1-3106-4875-981B-DA2B28DA36FB}" type="presParOf" srcId="{F74F1D4D-E762-42B5-AEE9-5B32B2B7E178}" destId="{5EC63886-4BD8-4E40-87D7-16484B73D01D}" srcOrd="0" destOrd="0" presId="urn:microsoft.com/office/officeart/2005/8/layout/process1"/>
    <dgm:cxn modelId="{51A63C86-D59A-435E-AB90-B00D4265C8ED}" type="presParOf" srcId="{8904325A-2447-4A03-A8AF-B86A7B6ABBB4}" destId="{7F8B0F1B-00F0-41AB-A547-980160F992B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3AA92-4A72-4FD6-871F-A3BA333C481D}">
      <dsp:nvSpPr>
        <dsp:cNvPr id="0" name=""/>
        <dsp:cNvSpPr/>
      </dsp:nvSpPr>
      <dsp:spPr>
        <a:xfrm rot="16200000">
          <a:off x="1271284" y="-1295066"/>
          <a:ext cx="2836819" cy="5362656"/>
        </a:xfrm>
        <a:prstGeom prst="round1Rect">
          <a:avLst/>
        </a:prstGeom>
        <a:solidFill>
          <a:srgbClr val="EEEEEE"/>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err="1">
              <a:solidFill>
                <a:schemeClr val="tx2"/>
              </a:solidFill>
            </a:rPr>
            <a:t>Patient</a:t>
          </a:r>
          <a:r>
            <a:rPr lang="it-IT" sz="3000" kern="1200">
              <a:solidFill>
                <a:schemeClr val="tx2"/>
              </a:solidFill>
            </a:rPr>
            <a:t> Management</a:t>
          </a:r>
          <a:endParaRPr lang="it-IT" sz="3000" kern="1200" dirty="0">
            <a:solidFill>
              <a:schemeClr val="tx2"/>
            </a:solidFill>
          </a:endParaRPr>
        </a:p>
        <a:p>
          <a:pPr marL="0" lvl="0" indent="0" algn="ctr" defTabSz="1333500">
            <a:lnSpc>
              <a:spcPct val="90000"/>
            </a:lnSpc>
            <a:spcBef>
              <a:spcPct val="0"/>
            </a:spcBef>
            <a:spcAft>
              <a:spcPct val="35000"/>
            </a:spcAft>
            <a:buFont typeface="Arial" panose="020B0604020202020204" pitchFamily="34" charset="0"/>
            <a:buNone/>
          </a:pPr>
          <a:r>
            <a:rPr lang="it-IT" sz="2000" kern="1200" dirty="0" err="1">
              <a:solidFill>
                <a:schemeClr val="tx1"/>
              </a:solidFill>
              <a:latin typeface="+mn-lt"/>
              <a:cs typeface="Arial" panose="020B0604020202020204" pitchFamily="34" charset="0"/>
            </a:rPr>
            <a:t>Admissions</a:t>
          </a:r>
          <a:br>
            <a:rPr lang="it-IT" sz="2000" kern="1200" dirty="0">
              <a:solidFill>
                <a:schemeClr val="tx1"/>
              </a:solidFill>
              <a:latin typeface="+mn-lt"/>
              <a:cs typeface="Arial" panose="020B0604020202020204" pitchFamily="34" charset="0"/>
            </a:rPr>
          </a:br>
          <a:r>
            <a:rPr lang="it-IT" sz="2000" kern="1200" dirty="0" err="1">
              <a:solidFill>
                <a:schemeClr val="tx1"/>
              </a:solidFill>
              <a:latin typeface="+mn-lt"/>
              <a:cs typeface="Arial" panose="020B0604020202020204" pitchFamily="34" charset="0"/>
            </a:rPr>
            <a:t>During</a:t>
          </a:r>
          <a:r>
            <a:rPr lang="it-IT" sz="2000" kern="1200" dirty="0">
              <a:solidFill>
                <a:schemeClr val="tx1"/>
              </a:solidFill>
              <a:latin typeface="+mn-lt"/>
              <a:cs typeface="Arial" panose="020B0604020202020204" pitchFamily="34" charset="0"/>
            </a:rPr>
            <a:t> stay</a:t>
          </a:r>
          <a:br>
            <a:rPr lang="it-IT" sz="2000" kern="1200" dirty="0">
              <a:solidFill>
                <a:schemeClr val="tx1"/>
              </a:solidFill>
              <a:latin typeface="+mn-lt"/>
              <a:cs typeface="Arial" panose="020B0604020202020204" pitchFamily="34" charset="0"/>
            </a:rPr>
          </a:br>
          <a:r>
            <a:rPr lang="it-IT" sz="2000" kern="1200" dirty="0" err="1">
              <a:solidFill>
                <a:schemeClr val="tx1"/>
              </a:solidFill>
            </a:rPr>
            <a:t>Discharges</a:t>
          </a:r>
          <a:endParaRPr lang="it-IT" sz="2000" kern="1200" dirty="0">
            <a:solidFill>
              <a:schemeClr val="tx1"/>
            </a:solidFill>
          </a:endParaRPr>
        </a:p>
      </dsp:txBody>
      <dsp:txXfrm rot="5400000">
        <a:off x="8365" y="-32148"/>
        <a:ext cx="5362656" cy="2127614"/>
      </dsp:txXfrm>
    </dsp:sp>
    <dsp:sp modelId="{32B7DDA7-2118-4001-809E-74F0E88898D2}">
      <dsp:nvSpPr>
        <dsp:cNvPr id="0" name=""/>
        <dsp:cNvSpPr/>
      </dsp:nvSpPr>
      <dsp:spPr>
        <a:xfrm>
          <a:off x="5362656" y="-32148"/>
          <a:ext cx="5362656" cy="2836819"/>
        </a:xfrm>
        <a:prstGeom prst="round1Rect">
          <a:avLst/>
        </a:prstGeom>
        <a:solidFill>
          <a:srgbClr val="EEEEEE"/>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err="1">
              <a:solidFill>
                <a:schemeClr val="tx2"/>
              </a:solidFill>
            </a:rPr>
            <a:t>Resources</a:t>
          </a:r>
          <a:r>
            <a:rPr lang="it-IT" sz="3000" kern="1200" dirty="0">
              <a:solidFill>
                <a:schemeClr val="tx2"/>
              </a:solidFill>
            </a:rPr>
            <a:t> Management</a:t>
          </a:r>
        </a:p>
        <a:p>
          <a:pPr marL="0" lvl="0" indent="0" algn="ctr" defTabSz="1333500">
            <a:lnSpc>
              <a:spcPct val="90000"/>
            </a:lnSpc>
            <a:spcBef>
              <a:spcPct val="0"/>
            </a:spcBef>
            <a:spcAft>
              <a:spcPct val="35000"/>
            </a:spcAft>
            <a:buNone/>
          </a:pPr>
          <a:r>
            <a:rPr lang="it-IT" sz="2000" kern="1200" dirty="0">
              <a:solidFill>
                <a:schemeClr val="tx1"/>
              </a:solidFill>
            </a:rPr>
            <a:t>HR</a:t>
          </a:r>
          <a:br>
            <a:rPr lang="it-IT" sz="2000" kern="1200" dirty="0">
              <a:solidFill>
                <a:schemeClr val="tx1"/>
              </a:solidFill>
            </a:rPr>
          </a:br>
          <a:r>
            <a:rPr lang="it-IT" sz="2000" kern="1200" dirty="0">
              <a:solidFill>
                <a:schemeClr val="tx1"/>
              </a:solidFill>
            </a:rPr>
            <a:t>Equipment and spaces efficient usage</a:t>
          </a:r>
          <a:br>
            <a:rPr lang="it-IT" sz="2000" kern="1200" dirty="0">
              <a:solidFill>
                <a:schemeClr val="tx1"/>
              </a:solidFill>
            </a:rPr>
          </a:br>
          <a:r>
            <a:rPr lang="it-IT" sz="2000" kern="1200" dirty="0">
              <a:solidFill>
                <a:schemeClr val="tx1"/>
              </a:solidFill>
            </a:rPr>
            <a:t>Suplly chain</a:t>
          </a:r>
        </a:p>
      </dsp:txBody>
      <dsp:txXfrm>
        <a:off x="5362656" y="-32148"/>
        <a:ext cx="5362656" cy="2127614"/>
      </dsp:txXfrm>
    </dsp:sp>
    <dsp:sp modelId="{AA746604-DA19-4CF3-9BCA-3C3875D57F4D}">
      <dsp:nvSpPr>
        <dsp:cNvPr id="0" name=""/>
        <dsp:cNvSpPr/>
      </dsp:nvSpPr>
      <dsp:spPr>
        <a:xfrm rot="10800000">
          <a:off x="0" y="2804671"/>
          <a:ext cx="5362656" cy="2836819"/>
        </a:xfrm>
        <a:prstGeom prst="round1Rect">
          <a:avLst/>
        </a:prstGeom>
        <a:solidFill>
          <a:srgbClr val="EEEEEE"/>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a:solidFill>
                <a:schemeClr val="tx2"/>
              </a:solidFill>
            </a:rPr>
            <a:t>Big Data Processing</a:t>
          </a:r>
        </a:p>
        <a:p>
          <a:pPr marL="0" lvl="0" indent="0" algn="ctr" defTabSz="1333500">
            <a:lnSpc>
              <a:spcPct val="90000"/>
            </a:lnSpc>
            <a:spcBef>
              <a:spcPct val="0"/>
            </a:spcBef>
            <a:spcAft>
              <a:spcPct val="35000"/>
            </a:spcAft>
            <a:buNone/>
          </a:pPr>
          <a:r>
            <a:rPr lang="pt-PT" sz="2000" kern="1200" dirty="0">
              <a:solidFill>
                <a:schemeClr val="tx1"/>
              </a:solidFill>
            </a:rPr>
            <a:t>Data </a:t>
          </a:r>
          <a:r>
            <a:rPr lang="pt-PT" sz="2000" kern="1200" dirty="0" err="1">
              <a:solidFill>
                <a:schemeClr val="tx1"/>
              </a:solidFill>
            </a:rPr>
            <a:t>collection</a:t>
          </a:r>
          <a:br>
            <a:rPr lang="pt-PT" sz="2000" kern="1200" dirty="0">
              <a:solidFill>
                <a:schemeClr val="tx1"/>
              </a:solidFill>
            </a:rPr>
          </a:br>
          <a:r>
            <a:rPr lang="pt-PT" sz="2000" kern="1200" dirty="0">
              <a:solidFill>
                <a:schemeClr val="tx1"/>
              </a:solidFill>
            </a:rPr>
            <a:t>Data </a:t>
          </a:r>
          <a:r>
            <a:rPr lang="pt-PT" sz="2000" kern="1200" dirty="0" err="1">
              <a:solidFill>
                <a:schemeClr val="tx1"/>
              </a:solidFill>
            </a:rPr>
            <a:t>storage</a:t>
          </a:r>
          <a:r>
            <a:rPr lang="pt-PT" sz="2000" kern="1200" dirty="0">
              <a:solidFill>
                <a:schemeClr val="tx1"/>
              </a:solidFill>
            </a:rPr>
            <a:t> </a:t>
          </a:r>
          <a:r>
            <a:rPr lang="pt-PT" sz="2000" kern="1200" dirty="0" err="1">
              <a:solidFill>
                <a:schemeClr val="tx1"/>
              </a:solidFill>
            </a:rPr>
            <a:t>and</a:t>
          </a:r>
          <a:r>
            <a:rPr lang="pt-PT" sz="2000" kern="1200" dirty="0">
              <a:solidFill>
                <a:schemeClr val="tx1"/>
              </a:solidFill>
            </a:rPr>
            <a:t> </a:t>
          </a:r>
          <a:r>
            <a:rPr lang="pt-PT" sz="2000" kern="1200" dirty="0" err="1">
              <a:solidFill>
                <a:schemeClr val="tx1"/>
              </a:solidFill>
            </a:rPr>
            <a:t>protection</a:t>
          </a:r>
          <a:br>
            <a:rPr lang="pt-PT" sz="2000" kern="1200" dirty="0">
              <a:solidFill>
                <a:schemeClr val="tx1"/>
              </a:solidFill>
            </a:rPr>
          </a:br>
          <a:r>
            <a:rPr lang="pt-PT" sz="2000" kern="1200" dirty="0">
              <a:solidFill>
                <a:schemeClr val="tx1"/>
              </a:solidFill>
            </a:rPr>
            <a:t>Data </a:t>
          </a:r>
          <a:r>
            <a:rPr lang="pt-PT" sz="2000" kern="1200" dirty="0" err="1">
              <a:solidFill>
                <a:schemeClr val="tx1"/>
              </a:solidFill>
            </a:rPr>
            <a:t>disposable</a:t>
          </a:r>
          <a:endParaRPr lang="it-IT" sz="2000" kern="1200" dirty="0">
            <a:solidFill>
              <a:schemeClr val="tx1"/>
            </a:solidFill>
          </a:endParaRPr>
        </a:p>
        <a:p>
          <a:pPr marL="0" lvl="0" indent="0" algn="ctr" defTabSz="1333500">
            <a:lnSpc>
              <a:spcPct val="90000"/>
            </a:lnSpc>
            <a:spcBef>
              <a:spcPct val="0"/>
            </a:spcBef>
            <a:spcAft>
              <a:spcPct val="35000"/>
            </a:spcAft>
            <a:buNone/>
          </a:pPr>
          <a:endParaRPr lang="it-IT" sz="2000" kern="1200" dirty="0">
            <a:solidFill>
              <a:schemeClr val="tx1"/>
            </a:solidFill>
          </a:endParaRPr>
        </a:p>
      </dsp:txBody>
      <dsp:txXfrm rot="10800000">
        <a:off x="0" y="3513876"/>
        <a:ext cx="5362656" cy="2127614"/>
      </dsp:txXfrm>
    </dsp:sp>
    <dsp:sp modelId="{1C41AD78-7C94-47A4-9BC3-9BE0A428C4F2}">
      <dsp:nvSpPr>
        <dsp:cNvPr id="0" name=""/>
        <dsp:cNvSpPr/>
      </dsp:nvSpPr>
      <dsp:spPr>
        <a:xfrm rot="5400000">
          <a:off x="6536074" y="1447797"/>
          <a:ext cx="2965412" cy="5362656"/>
        </a:xfrm>
        <a:prstGeom prst="round1Rect">
          <a:avLst/>
        </a:prstGeom>
        <a:solidFill>
          <a:srgbClr val="EEEEEE"/>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it-IT" sz="3000" kern="1200" dirty="0">
              <a:solidFill>
                <a:schemeClr val="tx2"/>
              </a:solidFill>
            </a:rPr>
            <a:t>Financial Management</a:t>
          </a:r>
        </a:p>
        <a:p>
          <a:pPr marL="0" lvl="0" indent="0" algn="ctr" defTabSz="1333500">
            <a:lnSpc>
              <a:spcPct val="90000"/>
            </a:lnSpc>
            <a:spcBef>
              <a:spcPct val="0"/>
            </a:spcBef>
            <a:spcAft>
              <a:spcPct val="35000"/>
            </a:spcAft>
            <a:buNone/>
          </a:pPr>
          <a:r>
            <a:rPr lang="en-US" sz="2000" kern="1200" dirty="0">
              <a:solidFill>
                <a:schemeClr val="tx1"/>
              </a:solidFill>
            </a:rPr>
            <a:t>Finance</a:t>
          </a:r>
          <a:br>
            <a:rPr lang="en-US" sz="2000" kern="1200" dirty="0">
              <a:solidFill>
                <a:schemeClr val="tx1"/>
              </a:solidFill>
            </a:rPr>
          </a:br>
          <a:r>
            <a:rPr lang="en-US" sz="2000" kern="1200" dirty="0">
              <a:solidFill>
                <a:schemeClr val="tx1"/>
              </a:solidFill>
            </a:rPr>
            <a:t>Accounting</a:t>
          </a:r>
          <a:br>
            <a:rPr lang="en-US" sz="2000" kern="1200" dirty="0">
              <a:solidFill>
                <a:schemeClr val="tx1"/>
              </a:solidFill>
            </a:rPr>
          </a:br>
          <a:r>
            <a:rPr lang="en-US" sz="2000" kern="1200" dirty="0">
              <a:solidFill>
                <a:schemeClr val="tx1"/>
              </a:solidFill>
            </a:rPr>
            <a:t>Investments</a:t>
          </a:r>
          <a:endParaRPr lang="it-IT" sz="2000" kern="1200" dirty="0">
            <a:solidFill>
              <a:schemeClr val="tx1"/>
            </a:solidFill>
          </a:endParaRPr>
        </a:p>
      </dsp:txBody>
      <dsp:txXfrm rot="-5400000">
        <a:off x="5337452" y="3387771"/>
        <a:ext cx="5362656" cy="2224059"/>
      </dsp:txXfrm>
    </dsp:sp>
    <dsp:sp modelId="{5191AC8F-6F91-4516-96AB-37C2B93789A4}">
      <dsp:nvSpPr>
        <dsp:cNvPr id="0" name=""/>
        <dsp:cNvSpPr/>
      </dsp:nvSpPr>
      <dsp:spPr>
        <a:xfrm>
          <a:off x="3422817" y="2063942"/>
          <a:ext cx="3856511" cy="1418409"/>
        </a:xfrm>
        <a:prstGeom prst="roundRect">
          <a:avLst/>
        </a:prstGeom>
        <a:solidFill>
          <a:schemeClr val="accent4"/>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t-IT" sz="3200" kern="1200" dirty="0">
              <a:solidFill>
                <a:schemeClr val="tx1"/>
              </a:solidFill>
            </a:rPr>
            <a:t>Hospital management system</a:t>
          </a:r>
        </a:p>
      </dsp:txBody>
      <dsp:txXfrm>
        <a:off x="3492058" y="2133183"/>
        <a:ext cx="3718029" cy="1279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969BE-51C7-44DF-8D6A-F49CEA9F87EB}">
      <dsp:nvSpPr>
        <dsp:cNvPr id="0" name=""/>
        <dsp:cNvSpPr/>
      </dsp:nvSpPr>
      <dsp:spPr>
        <a:xfrm>
          <a:off x="4543" y="2022356"/>
          <a:ext cx="4179037" cy="135888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a:t>
          </a:r>
          <a:r>
            <a:rPr lang="en-US" sz="2400" b="1" kern="1200" dirty="0"/>
            <a:t>technology ring </a:t>
          </a:r>
          <a:r>
            <a:rPr lang="en-US" sz="2400" kern="1200" dirty="0"/>
            <a:t>is a wearable device that could be a breakthrough in Covid-19 prevention. </a:t>
          </a:r>
          <a:endParaRPr lang="it-IT" sz="2400" kern="1200" dirty="0"/>
        </a:p>
      </dsp:txBody>
      <dsp:txXfrm>
        <a:off x="44343" y="2062156"/>
        <a:ext cx="4099437" cy="1279285"/>
      </dsp:txXfrm>
    </dsp:sp>
    <dsp:sp modelId="{496A393F-EF58-46DF-9EC8-62DA00D2B1EF}">
      <dsp:nvSpPr>
        <dsp:cNvPr id="0" name=""/>
        <dsp:cNvSpPr/>
      </dsp:nvSpPr>
      <dsp:spPr>
        <a:xfrm rot="4778">
          <a:off x="4267525" y="2601513"/>
          <a:ext cx="177962" cy="20686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it-IT" sz="2200" kern="1200"/>
        </a:p>
      </dsp:txBody>
      <dsp:txXfrm>
        <a:off x="4267525" y="2642848"/>
        <a:ext cx="124573" cy="124116"/>
      </dsp:txXfrm>
    </dsp:sp>
    <dsp:sp modelId="{FE1D3682-EFF6-49DD-A209-35ADFF23E597}">
      <dsp:nvSpPr>
        <dsp:cNvPr id="0" name=""/>
        <dsp:cNvSpPr/>
      </dsp:nvSpPr>
      <dsp:spPr>
        <a:xfrm>
          <a:off x="4519359" y="1996940"/>
          <a:ext cx="3102485" cy="1420769"/>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prstClr val="white"/>
              </a:solidFill>
              <a:latin typeface="Calibri" panose="020F0502020204030204"/>
              <a:ea typeface="+mn-ea"/>
              <a:cs typeface="+mn-cs"/>
            </a:rPr>
            <a:t>It provides continuous data on the temperature of the person wearing it.</a:t>
          </a:r>
          <a:endParaRPr lang="it-IT" sz="2400" kern="1200" dirty="0">
            <a:solidFill>
              <a:prstClr val="white"/>
            </a:solidFill>
            <a:latin typeface="Calibri" panose="020F0502020204030204"/>
            <a:ea typeface="+mn-ea"/>
            <a:cs typeface="+mn-cs"/>
          </a:endParaRPr>
        </a:p>
      </dsp:txBody>
      <dsp:txXfrm>
        <a:off x="4560972" y="2038553"/>
        <a:ext cx="3019259" cy="1337543"/>
      </dsp:txXfrm>
    </dsp:sp>
    <dsp:sp modelId="{F74F1D4D-E762-42B5-AEE9-5B32B2B7E178}">
      <dsp:nvSpPr>
        <dsp:cNvPr id="0" name=""/>
        <dsp:cNvSpPr/>
      </dsp:nvSpPr>
      <dsp:spPr>
        <a:xfrm>
          <a:off x="7705256" y="2603895"/>
          <a:ext cx="176832" cy="20686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it-IT" sz="2200" kern="1200"/>
        </a:p>
      </dsp:txBody>
      <dsp:txXfrm>
        <a:off x="7705256" y="2645267"/>
        <a:ext cx="123782" cy="124116"/>
      </dsp:txXfrm>
    </dsp:sp>
    <dsp:sp modelId="{7F8B0F1B-00F0-41AB-A547-980160F992B8}">
      <dsp:nvSpPr>
        <dsp:cNvPr id="0" name=""/>
        <dsp:cNvSpPr/>
      </dsp:nvSpPr>
      <dsp:spPr>
        <a:xfrm>
          <a:off x="7955491" y="2308217"/>
          <a:ext cx="2826093" cy="79821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prstClr val="white"/>
              </a:solidFill>
              <a:latin typeface="Calibri" panose="020F0502020204030204"/>
              <a:ea typeface="+mn-ea"/>
              <a:cs typeface="+mn-cs"/>
            </a:rPr>
            <a:t>Detects the onset of </a:t>
          </a:r>
          <a:r>
            <a:rPr lang="en-US" sz="2400" b="1" kern="1200" dirty="0">
              <a:solidFill>
                <a:prstClr val="white"/>
              </a:solidFill>
              <a:latin typeface="Calibri" panose="020F0502020204030204"/>
              <a:ea typeface="+mn-ea"/>
              <a:cs typeface="+mn-cs"/>
            </a:rPr>
            <a:t>fever</a:t>
          </a:r>
          <a:r>
            <a:rPr lang="en-US" sz="2400" kern="1200" dirty="0">
              <a:solidFill>
                <a:prstClr val="white"/>
              </a:solidFill>
              <a:latin typeface="Calibri" panose="020F0502020204030204"/>
              <a:ea typeface="+mn-ea"/>
              <a:cs typeface="+mn-cs"/>
            </a:rPr>
            <a:t> in advance</a:t>
          </a:r>
          <a:endParaRPr lang="it-IT" sz="2400" kern="1200" dirty="0">
            <a:solidFill>
              <a:prstClr val="white"/>
            </a:solidFill>
            <a:latin typeface="Calibri" panose="020F0502020204030204"/>
            <a:ea typeface="+mn-ea"/>
            <a:cs typeface="+mn-cs"/>
          </a:endParaRPr>
        </a:p>
      </dsp:txBody>
      <dsp:txXfrm>
        <a:off x="7978870" y="2331596"/>
        <a:ext cx="2779335" cy="75145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70BF20-701C-47C4-995A-B0FE9AA97321}" type="datetimeFigureOut">
              <a:rPr lang="en-US" smtClean="0"/>
              <a:t>1/17/2022</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602E9E-FE9C-43B6-852B-69355D2C4FA6}" type="slidenum">
              <a:rPr lang="en-US" smtClean="0"/>
              <a:t>‹N›</a:t>
            </a:fld>
            <a:endParaRPr lang="en-US"/>
          </a:p>
        </p:txBody>
      </p:sp>
    </p:spTree>
    <p:extLst>
      <p:ext uri="{BB962C8B-B14F-4D97-AF65-F5344CB8AC3E}">
        <p14:creationId xmlns:p14="http://schemas.microsoft.com/office/powerpoint/2010/main" val="1673309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2</a:t>
            </a:fld>
            <a:endParaRPr lang="it-IT"/>
          </a:p>
        </p:txBody>
      </p:sp>
    </p:spTree>
    <p:extLst>
      <p:ext uri="{BB962C8B-B14F-4D97-AF65-F5344CB8AC3E}">
        <p14:creationId xmlns:p14="http://schemas.microsoft.com/office/powerpoint/2010/main" val="213248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281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180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21</a:t>
            </a:fld>
            <a:endParaRPr lang="it-IT"/>
          </a:p>
        </p:txBody>
      </p:sp>
    </p:spTree>
    <p:extLst>
      <p:ext uri="{BB962C8B-B14F-4D97-AF65-F5344CB8AC3E}">
        <p14:creationId xmlns:p14="http://schemas.microsoft.com/office/powerpoint/2010/main" val="168696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3</a:t>
            </a:fld>
            <a:endParaRPr lang="it-IT"/>
          </a:p>
        </p:txBody>
      </p:sp>
    </p:spTree>
    <p:extLst>
      <p:ext uri="{BB962C8B-B14F-4D97-AF65-F5344CB8AC3E}">
        <p14:creationId xmlns:p14="http://schemas.microsoft.com/office/powerpoint/2010/main" val="1960461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241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6393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6</a:t>
            </a:fld>
            <a:endParaRPr lang="it-IT"/>
          </a:p>
        </p:txBody>
      </p:sp>
    </p:spTree>
    <p:extLst>
      <p:ext uri="{BB962C8B-B14F-4D97-AF65-F5344CB8AC3E}">
        <p14:creationId xmlns:p14="http://schemas.microsoft.com/office/powerpoint/2010/main" val="1297678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7</a:t>
            </a:fld>
            <a:endParaRPr lang="it-IT"/>
          </a:p>
        </p:txBody>
      </p:sp>
    </p:spTree>
    <p:extLst>
      <p:ext uri="{BB962C8B-B14F-4D97-AF65-F5344CB8AC3E}">
        <p14:creationId xmlns:p14="http://schemas.microsoft.com/office/powerpoint/2010/main" val="6346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DAE5FABD-26C8-4F74-B1E3-45BC91BC9D7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15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F6602E9E-FE9C-43B6-852B-69355D2C4FA6}" type="slidenum">
              <a:rPr lang="en-US" smtClean="0"/>
              <a:t>15</a:t>
            </a:fld>
            <a:endParaRPr lang="en-US"/>
          </a:p>
        </p:txBody>
      </p:sp>
    </p:spTree>
    <p:extLst>
      <p:ext uri="{BB962C8B-B14F-4D97-AF65-F5344CB8AC3E}">
        <p14:creationId xmlns:p14="http://schemas.microsoft.com/office/powerpoint/2010/main" val="3562048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16</a:t>
            </a:fld>
            <a:endParaRPr lang="it-IT"/>
          </a:p>
        </p:txBody>
      </p:sp>
    </p:spTree>
    <p:extLst>
      <p:ext uri="{BB962C8B-B14F-4D97-AF65-F5344CB8AC3E}">
        <p14:creationId xmlns:p14="http://schemas.microsoft.com/office/powerpoint/2010/main" val="379406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88C7D-A41B-45A8-8A18-91226F797822}" type="slidenum">
              <a:rPr lang="en-US" smtClean="0"/>
              <a:t>‹N›</a:t>
            </a:fld>
            <a:endParaRPr lang="en-US"/>
          </a:p>
        </p:txBody>
      </p:sp>
    </p:spTree>
    <p:extLst>
      <p:ext uri="{BB962C8B-B14F-4D97-AF65-F5344CB8AC3E}">
        <p14:creationId xmlns:p14="http://schemas.microsoft.com/office/powerpoint/2010/main" val="3284001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88C7D-A41B-45A8-8A18-91226F797822}" type="slidenum">
              <a:rPr lang="en-US" smtClean="0"/>
              <a:t>‹N›</a:t>
            </a:fld>
            <a:endParaRPr lang="en-US"/>
          </a:p>
        </p:txBody>
      </p:sp>
    </p:spTree>
    <p:extLst>
      <p:ext uri="{BB962C8B-B14F-4D97-AF65-F5344CB8AC3E}">
        <p14:creationId xmlns:p14="http://schemas.microsoft.com/office/powerpoint/2010/main" val="274666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88C7D-A41B-45A8-8A18-91226F797822}" type="slidenum">
              <a:rPr lang="en-US" smtClean="0"/>
              <a:t>‹N›</a:t>
            </a:fld>
            <a:endParaRPr lang="en-US"/>
          </a:p>
        </p:txBody>
      </p:sp>
    </p:spTree>
    <p:extLst>
      <p:ext uri="{BB962C8B-B14F-4D97-AF65-F5344CB8AC3E}">
        <p14:creationId xmlns:p14="http://schemas.microsoft.com/office/powerpoint/2010/main" val="902056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OLO TITOLO_Blu_patch triangolo BG">
    <p:spTree>
      <p:nvGrpSpPr>
        <p:cNvPr id="1" name=""/>
        <p:cNvGrpSpPr/>
        <p:nvPr/>
      </p:nvGrpSpPr>
      <p:grpSpPr>
        <a:xfrm>
          <a:off x="0" y="0"/>
          <a:ext cx="0" cy="0"/>
          <a:chOff x="0" y="0"/>
          <a:chExt cx="0" cy="0"/>
        </a:xfrm>
      </p:grpSpPr>
      <p:sp>
        <p:nvSpPr>
          <p:cNvPr id="8" name="Figura a mano libera: Forma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noProof="0"/>
          </a:p>
        </p:txBody>
      </p:sp>
      <p:sp>
        <p:nvSpPr>
          <p:cNvPr id="11" name="Rettangolo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89491832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olo lato patch icona contenuto 3 righe">
    <p:spTree>
      <p:nvGrpSpPr>
        <p:cNvPr id="1" name=""/>
        <p:cNvGrpSpPr/>
        <p:nvPr/>
      </p:nvGrpSpPr>
      <p:grpSpPr>
        <a:xfrm>
          <a:off x="0" y="0"/>
          <a:ext cx="0" cy="0"/>
          <a:chOff x="0" y="0"/>
          <a:chExt cx="0" cy="0"/>
        </a:xfrm>
      </p:grpSpPr>
      <p:sp>
        <p:nvSpPr>
          <p:cNvPr id="34" name="Figura a mano libera: Forma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Rettangolo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rtlCol="0" anchor="ctr">
            <a:noAutofit/>
          </a:bodyPr>
          <a:lstStyle>
            <a:lvl1pPr marL="0" indent="0">
              <a:buNone/>
              <a:defRPr sz="1400"/>
            </a:lvl1pPr>
          </a:lstStyle>
          <a:p>
            <a:pPr lvl="0" rtl="0"/>
            <a:r>
              <a:rPr lang="it-IT" noProof="0"/>
              <a:t>Testo descrizione </a:t>
            </a:r>
          </a:p>
        </p:txBody>
      </p:sp>
      <p:sp>
        <p:nvSpPr>
          <p:cNvPr id="8" name="Segnaposto testo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rtlCol="0" anchor="ctr">
            <a:noAutofit/>
          </a:bodyPr>
          <a:lstStyle>
            <a:lvl1pPr marL="0" indent="0" algn="r">
              <a:buNone/>
              <a:defRPr sz="2000" b="1">
                <a:solidFill>
                  <a:schemeClr val="tx2"/>
                </a:solidFill>
              </a:defRPr>
            </a:lvl1pPr>
          </a:lstStyle>
          <a:p>
            <a:pPr lvl="0" rtl="0"/>
            <a:r>
              <a:rPr lang="it-IT" noProof="0"/>
              <a:t>INSERIRE IL TESTO </a:t>
            </a:r>
          </a:p>
        </p:txBody>
      </p:sp>
      <p:sp>
        <p:nvSpPr>
          <p:cNvPr id="14" name="Segnaposto immagine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lvl1pPr>
          </a:lstStyle>
          <a:p>
            <a:pPr rtl="0"/>
            <a:r>
              <a:rPr lang="it-IT" noProof="0"/>
              <a:t>Icona</a:t>
            </a:r>
          </a:p>
        </p:txBody>
      </p:sp>
      <p:sp>
        <p:nvSpPr>
          <p:cNvPr id="20" name="Segnaposto contenuto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rtlCol="0" anchor="ctr">
            <a:noAutofit/>
          </a:bodyPr>
          <a:lstStyle>
            <a:lvl1pPr marL="0" indent="0">
              <a:buNone/>
              <a:defRPr sz="1400"/>
            </a:lvl1pPr>
          </a:lstStyle>
          <a:p>
            <a:pPr lvl="0" rtl="0"/>
            <a:r>
              <a:rPr lang="it-IT" noProof="0"/>
              <a:t>Testo descrizione </a:t>
            </a:r>
          </a:p>
        </p:txBody>
      </p:sp>
      <p:sp>
        <p:nvSpPr>
          <p:cNvPr id="21" name="Segnaposto testo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rtlCol="0" anchor="ctr">
            <a:noAutofit/>
          </a:bodyPr>
          <a:lstStyle>
            <a:lvl1pPr marL="0" indent="0" algn="r">
              <a:buNone/>
              <a:defRPr sz="2000" b="1">
                <a:solidFill>
                  <a:schemeClr val="accent5"/>
                </a:solidFill>
              </a:defRPr>
            </a:lvl1pPr>
          </a:lstStyle>
          <a:p>
            <a:pPr lvl="0" rtl="0"/>
            <a:r>
              <a:rPr lang="it-IT" noProof="0"/>
              <a:t>INSERIRE IL TESTO </a:t>
            </a:r>
          </a:p>
        </p:txBody>
      </p:sp>
      <p:sp>
        <p:nvSpPr>
          <p:cNvPr id="22" name="Segnaposto immagine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lvl1pPr>
          </a:lstStyle>
          <a:p>
            <a:pPr rtl="0"/>
            <a:r>
              <a:rPr lang="it-IT" noProof="0"/>
              <a:t>Icona</a:t>
            </a:r>
          </a:p>
        </p:txBody>
      </p:sp>
      <p:sp>
        <p:nvSpPr>
          <p:cNvPr id="16" name="Segnaposto numero diapositiva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13" name="Segnaposto contenuto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rtlCol="0" anchor="ctr">
            <a:noAutofit/>
          </a:bodyPr>
          <a:lstStyle>
            <a:lvl1pPr marL="0" indent="0">
              <a:buNone/>
              <a:defRPr sz="1400"/>
            </a:lvl1pPr>
          </a:lstStyle>
          <a:p>
            <a:pPr lvl="0" rtl="0"/>
            <a:r>
              <a:rPr lang="it-IT" noProof="0"/>
              <a:t>Testo descrizione </a:t>
            </a:r>
          </a:p>
        </p:txBody>
      </p:sp>
      <p:sp>
        <p:nvSpPr>
          <p:cNvPr id="17" name="Segnaposto testo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rtlCol="0" anchor="ctr">
            <a:noAutofit/>
          </a:bodyPr>
          <a:lstStyle>
            <a:lvl1pPr marL="0" indent="0" algn="r">
              <a:buNone/>
              <a:defRPr sz="2000" b="1">
                <a:solidFill>
                  <a:schemeClr val="accent6"/>
                </a:solidFill>
              </a:defRPr>
            </a:lvl1pPr>
          </a:lstStyle>
          <a:p>
            <a:pPr lvl="0" rtl="0"/>
            <a:r>
              <a:rPr lang="it-IT" noProof="0"/>
              <a:t>INSERIRE IL TESTO </a:t>
            </a:r>
          </a:p>
        </p:txBody>
      </p:sp>
      <p:sp>
        <p:nvSpPr>
          <p:cNvPr id="19" name="Segnaposto immagine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lvl1pPr>
          </a:lstStyle>
          <a:p>
            <a:pPr rtl="0"/>
            <a:r>
              <a:rPr lang="it-IT" noProof="0"/>
              <a:t>Icona</a:t>
            </a:r>
          </a:p>
        </p:txBody>
      </p:sp>
      <p:sp>
        <p:nvSpPr>
          <p:cNvPr id="35" name="Figura a mano libera: Forma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37205719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OLO TITOLO_arancione">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24658179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F3E96B-F41C-466A-9F7A-C597C8A73509}"/>
              </a:ext>
            </a:extLst>
          </p:cNvPr>
          <p:cNvSpPr/>
          <p:nvPr userDrawn="1"/>
        </p:nvSpPr>
        <p:spPr>
          <a:xfrm>
            <a:off x="0" y="0"/>
            <a:ext cx="12192000" cy="17036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5A09BFC-FB6E-4A07-AC20-5CA1F5A01095}"/>
              </a:ext>
            </a:extLst>
          </p:cNvPr>
          <p:cNvSpPr/>
          <p:nvPr userDrawn="1"/>
        </p:nvSpPr>
        <p:spPr>
          <a:xfrm>
            <a:off x="0" y="5170396"/>
            <a:ext cx="12192000" cy="17036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8301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88C7D-A41B-45A8-8A18-91226F797822}" type="slidenum">
              <a:rPr lang="en-US" smtClean="0"/>
              <a:t>‹N›</a:t>
            </a:fld>
            <a:endParaRPr lang="en-US"/>
          </a:p>
        </p:txBody>
      </p:sp>
    </p:spTree>
    <p:extLst>
      <p:ext uri="{BB962C8B-B14F-4D97-AF65-F5344CB8AC3E}">
        <p14:creationId xmlns:p14="http://schemas.microsoft.com/office/powerpoint/2010/main" val="3387790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A88C7D-A41B-45A8-8A18-91226F797822}" type="slidenum">
              <a:rPr lang="en-US" smtClean="0"/>
              <a:t>‹N›</a:t>
            </a:fld>
            <a:endParaRPr lang="en-US"/>
          </a:p>
        </p:txBody>
      </p:sp>
    </p:spTree>
    <p:extLst>
      <p:ext uri="{BB962C8B-B14F-4D97-AF65-F5344CB8AC3E}">
        <p14:creationId xmlns:p14="http://schemas.microsoft.com/office/powerpoint/2010/main" val="2025337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88C7D-A41B-45A8-8A18-91226F797822}" type="slidenum">
              <a:rPr lang="en-US" smtClean="0"/>
              <a:t>‹N›</a:t>
            </a:fld>
            <a:endParaRPr lang="en-US"/>
          </a:p>
        </p:txBody>
      </p:sp>
    </p:spTree>
    <p:extLst>
      <p:ext uri="{BB962C8B-B14F-4D97-AF65-F5344CB8AC3E}">
        <p14:creationId xmlns:p14="http://schemas.microsoft.com/office/powerpoint/2010/main" val="1275524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A88C7D-A41B-45A8-8A18-91226F797822}" type="slidenum">
              <a:rPr lang="en-US" smtClean="0"/>
              <a:t>‹N›</a:t>
            </a:fld>
            <a:endParaRPr lang="en-US"/>
          </a:p>
        </p:txBody>
      </p:sp>
    </p:spTree>
    <p:extLst>
      <p:ext uri="{BB962C8B-B14F-4D97-AF65-F5344CB8AC3E}">
        <p14:creationId xmlns:p14="http://schemas.microsoft.com/office/powerpoint/2010/main" val="1507954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A88C7D-A41B-45A8-8A18-91226F797822}" type="slidenum">
              <a:rPr lang="en-US" smtClean="0"/>
              <a:t>‹N›</a:t>
            </a:fld>
            <a:endParaRPr lang="en-US"/>
          </a:p>
        </p:txBody>
      </p:sp>
    </p:spTree>
    <p:extLst>
      <p:ext uri="{BB962C8B-B14F-4D97-AF65-F5344CB8AC3E}">
        <p14:creationId xmlns:p14="http://schemas.microsoft.com/office/powerpoint/2010/main" val="2469807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A88C7D-A41B-45A8-8A18-91226F797822}" type="slidenum">
              <a:rPr lang="en-US" smtClean="0"/>
              <a:t>‹N›</a:t>
            </a:fld>
            <a:endParaRPr lang="en-US"/>
          </a:p>
        </p:txBody>
      </p:sp>
    </p:spTree>
    <p:extLst>
      <p:ext uri="{BB962C8B-B14F-4D97-AF65-F5344CB8AC3E}">
        <p14:creationId xmlns:p14="http://schemas.microsoft.com/office/powerpoint/2010/main" val="3351411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88C7D-A41B-45A8-8A18-91226F797822}" type="slidenum">
              <a:rPr lang="en-US" smtClean="0"/>
              <a:t>‹N›</a:t>
            </a:fld>
            <a:endParaRPr lang="en-US"/>
          </a:p>
        </p:txBody>
      </p:sp>
    </p:spTree>
    <p:extLst>
      <p:ext uri="{BB962C8B-B14F-4D97-AF65-F5344CB8AC3E}">
        <p14:creationId xmlns:p14="http://schemas.microsoft.com/office/powerpoint/2010/main" val="107921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A88C7D-A41B-45A8-8A18-91226F797822}" type="slidenum">
              <a:rPr lang="en-US" smtClean="0"/>
              <a:t>‹N›</a:t>
            </a:fld>
            <a:endParaRPr lang="en-US"/>
          </a:p>
        </p:txBody>
      </p:sp>
    </p:spTree>
    <p:extLst>
      <p:ext uri="{BB962C8B-B14F-4D97-AF65-F5344CB8AC3E}">
        <p14:creationId xmlns:p14="http://schemas.microsoft.com/office/powerpoint/2010/main" val="2506059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A88C7D-A41B-45A8-8A18-91226F797822}" type="slidenum">
              <a:rPr lang="en-US" smtClean="0"/>
              <a:t>‹N›</a:t>
            </a:fld>
            <a:endParaRPr lang="en-US"/>
          </a:p>
        </p:txBody>
      </p:sp>
    </p:spTree>
    <p:extLst>
      <p:ext uri="{BB962C8B-B14F-4D97-AF65-F5344CB8AC3E}">
        <p14:creationId xmlns:p14="http://schemas.microsoft.com/office/powerpoint/2010/main" val="372289235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802751"/>
      </p:ext>
    </p:extLst>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4.png"/><Relationship Id="rId5" Type="http://schemas.microsoft.com/office/2007/relationships/hdphoto" Target="../media/hdphoto4.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7.jpg"/><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5.svg"/><Relationship Id="rId4" Type="http://schemas.openxmlformats.org/officeDocument/2006/relationships/image" Target="../media/image20.sv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extLst>
              <a:ext uri="{BEBA8EAE-BF5A-486C-A8C5-ECC9F3942E4B}">
                <a14:imgProps xmlns:a14="http://schemas.microsoft.com/office/drawing/2010/main">
                  <a14:imgLayer r:embed="rId3"/>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6" name="Rectangle 5"/>
          <p:cNvSpPr/>
          <p:nvPr/>
        </p:nvSpPr>
        <p:spPr>
          <a:xfrm rot="10800000">
            <a:off x="0" y="0"/>
            <a:ext cx="12192001" cy="6858000"/>
          </a:xfrm>
          <a:prstGeom prst="rect">
            <a:avLst/>
          </a:prstGeom>
          <a:gradFill>
            <a:gsLst>
              <a:gs pos="58000">
                <a:schemeClr val="accent4">
                  <a:lumMod val="50000"/>
                  <a:alpha val="70000"/>
                </a:schemeClr>
              </a:gs>
              <a:gs pos="0">
                <a:srgbClr val="016272">
                  <a:alpha val="70000"/>
                </a:srgbClr>
              </a:gs>
              <a:gs pos="100000">
                <a:srgbClr val="BED1D5">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ttangolo 4">
            <a:extLst>
              <a:ext uri="{FF2B5EF4-FFF2-40B4-BE49-F238E27FC236}">
                <a16:creationId xmlns:a16="http://schemas.microsoft.com/office/drawing/2014/main" id="{51EB25CD-0BF6-4BF8-A383-18D0262C0E6D}"/>
              </a:ext>
            </a:extLst>
          </p:cNvPr>
          <p:cNvSpPr/>
          <p:nvPr/>
        </p:nvSpPr>
        <p:spPr>
          <a:xfrm>
            <a:off x="1841500" y="4670822"/>
            <a:ext cx="8509000" cy="1021556"/>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lIns="91440" tIns="45720" rIns="91440" bIns="4572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0160">
                  <a:noFill/>
                  <a:prstDash val="solid"/>
                </a:ln>
                <a:solidFill>
                  <a:prstClr val="white"/>
                </a:solidFill>
                <a:effectLst>
                  <a:outerShdw blurRad="50800" dist="38100" dir="5400000" sx="102000" sy="102000" algn="t" rotWithShape="0">
                    <a:prstClr val="black">
                      <a:alpha val="61000"/>
                    </a:prstClr>
                  </a:outerShdw>
                </a:effectLst>
                <a:uLnTx/>
                <a:uFillTx/>
                <a:latin typeface="Roboto" panose="02000000000000000000" pitchFamily="2" charset="0"/>
                <a:ea typeface="+mn-ea"/>
                <a:cs typeface="+mn-cs"/>
              </a:rPr>
              <a:t>Smart Healthcare Network</a:t>
            </a:r>
            <a:endParaRPr kumimoji="0" lang="en-GB" sz="5400" b="1" i="0" u="none" strike="noStrike" kern="1200" cap="none" spc="0" normalizeH="0" baseline="0" noProof="0" dirty="0">
              <a:ln w="10160">
                <a:noFill/>
                <a:prstDash val="solid"/>
              </a:ln>
              <a:solidFill>
                <a:prstClr val="white"/>
              </a:solidFill>
              <a:effectLst>
                <a:outerShdw blurRad="50800" dist="38100" dir="5400000" sx="102000" sy="102000" algn="t" rotWithShape="0">
                  <a:prstClr val="black">
                    <a:alpha val="61000"/>
                  </a:prstClr>
                </a:outerShdw>
              </a:effectLst>
              <a:uLnTx/>
              <a:uFillTx/>
              <a:latin typeface="Calibri" panose="020F0502020204030204"/>
              <a:ea typeface="+mn-ea"/>
              <a:cs typeface="+mn-cs"/>
            </a:endParaRPr>
          </a:p>
        </p:txBody>
      </p:sp>
      <p:sp>
        <p:nvSpPr>
          <p:cNvPr id="2" name="Segnaposto numero diapositiva 1">
            <a:extLst>
              <a:ext uri="{FF2B5EF4-FFF2-40B4-BE49-F238E27FC236}">
                <a16:creationId xmlns:a16="http://schemas.microsoft.com/office/drawing/2014/main" id="{3655F61B-7536-4999-88D8-6A6345D8E17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A88C7D-A41B-45A8-8A18-91226F797822}" type="slidenum">
              <a:rPr kumimoji="0" lang="en-US" sz="1200" b="0" i="0" u="none" strike="noStrike" kern="1200" cap="none" spc="0" normalizeH="0" baseline="0" noProof="0" smtClean="0">
                <a:ln>
                  <a:noFill/>
                </a:ln>
                <a:solidFill>
                  <a:srgbClr val="7F7F7F">
                    <a:tint val="75000"/>
                  </a:srgb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srgbClr val="7F7F7F">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110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48640" y="1009072"/>
            <a:ext cx="10805160" cy="707886"/>
          </a:xfrm>
        </p:spPr>
        <p:txBody>
          <a:bodyPr/>
          <a:lstStyle/>
          <a:p>
            <a:r>
              <a:rPr lang="it-IT" b="1" dirty="0">
                <a:solidFill>
                  <a:schemeClr val="accent2"/>
                </a:solidFill>
              </a:rPr>
              <a:t>Hospital management systems</a:t>
            </a:r>
          </a:p>
        </p:txBody>
      </p:sp>
      <p:sp>
        <p:nvSpPr>
          <p:cNvPr id="6" name="Segnaposto numero diapositiva 5">
            <a:extLst>
              <a:ext uri="{FF2B5EF4-FFF2-40B4-BE49-F238E27FC236}">
                <a16:creationId xmlns:a16="http://schemas.microsoft.com/office/drawing/2014/main" id="{D9EA0B58-EEAC-4091-8FCF-B8D4DAF75D89}"/>
              </a:ext>
            </a:extLst>
          </p:cNvPr>
          <p:cNvSpPr>
            <a:spLocks noGrp="1"/>
          </p:cNvSpPr>
          <p:nvPr>
            <p:ph type="sldNum" sz="quarter" idx="4"/>
          </p:nvPr>
        </p:nvSpPr>
        <p:spPr>
          <a:xfrm>
            <a:off x="242674" y="6331269"/>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it-IT" sz="1000" b="0" i="0" u="none" strike="noStrike" kern="1200" cap="none" spc="0" normalizeH="0" baseline="0" noProof="0" smtClean="0">
                <a:ln>
                  <a:noFill/>
                </a:ln>
                <a:solidFill>
                  <a:srgbClr val="7F7F7F">
                    <a:lumMod val="95000"/>
                    <a:lumOff val="5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it-IT" sz="1000" b="0" i="0" u="none" strike="noStrike" kern="1200" cap="none" spc="0" normalizeH="0" baseline="0" noProof="0">
              <a:ln>
                <a:noFill/>
              </a:ln>
              <a:solidFill>
                <a:srgbClr val="7F7F7F">
                  <a:lumMod val="95000"/>
                  <a:lumOff val="5000"/>
                </a:srgbClr>
              </a:solidFill>
              <a:effectLst/>
              <a:uLnTx/>
              <a:uFillTx/>
              <a:latin typeface="Calibri Light" panose="020F0302020204030204"/>
              <a:ea typeface="+mn-ea"/>
              <a:cs typeface="+mn-cs"/>
            </a:endParaRPr>
          </a:p>
        </p:txBody>
      </p:sp>
      <p:sp>
        <p:nvSpPr>
          <p:cNvPr id="7" name="Segnaposto testo 119">
            <a:extLst>
              <a:ext uri="{FF2B5EF4-FFF2-40B4-BE49-F238E27FC236}">
                <a16:creationId xmlns:a16="http://schemas.microsoft.com/office/drawing/2014/main" id="{4AF00AA3-704B-49A0-97B8-596B18BA02B0}"/>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0" i="0" u="none" strike="noStrike" kern="1200" cap="none" spc="0" normalizeH="0" baseline="0" noProof="0" dirty="0">
              <a:ln>
                <a:noFill/>
              </a:ln>
              <a:solidFill>
                <a:srgbClr val="7F7F7F">
                  <a:alpha val="0"/>
                </a:srgbClr>
              </a:solidFill>
              <a:effectLst/>
              <a:uLnTx/>
              <a:uFillTx/>
              <a:latin typeface="Calibri" panose="020F0502020204030204"/>
              <a:ea typeface="+mn-ea"/>
              <a:cs typeface="+mn-cs"/>
            </a:endParaRPr>
          </a:p>
        </p:txBody>
      </p:sp>
      <p:sp>
        <p:nvSpPr>
          <p:cNvPr id="21" name="Rettangolo 20">
            <a:extLst>
              <a:ext uri="{FF2B5EF4-FFF2-40B4-BE49-F238E27FC236}">
                <a16:creationId xmlns:a16="http://schemas.microsoft.com/office/drawing/2014/main" id="{A7A91602-A460-46FF-B526-500A5556AD40}"/>
              </a:ext>
            </a:extLst>
          </p:cNvPr>
          <p:cNvSpPr/>
          <p:nvPr/>
        </p:nvSpPr>
        <p:spPr>
          <a:xfrm>
            <a:off x="566421" y="1728952"/>
            <a:ext cx="1080516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srgbClr val="7F7F7F"/>
              </a:buClr>
              <a:buSzTx/>
              <a:buFontTx/>
              <a:buNone/>
              <a:tabLst/>
              <a:defRPr/>
            </a:pPr>
            <a:r>
              <a:rPr lang="it-IT" sz="2400" b="1" dirty="0">
                <a:solidFill>
                  <a:schemeClr val="tx2">
                    <a:lumMod val="50000"/>
                  </a:schemeClr>
                </a:solidFill>
                <a:latin typeface="Calibri" panose="020F0502020204030204"/>
              </a:rPr>
              <a:t>Financial management</a:t>
            </a:r>
            <a:endParaRPr kumimoji="0" lang="it-IT" sz="2400" b="1" i="0" u="none" strike="noStrike" kern="1200" cap="none" spc="0" normalizeH="0" baseline="0" noProof="0" dirty="0">
              <a:ln>
                <a:noFill/>
              </a:ln>
              <a:solidFill>
                <a:schemeClr val="tx2">
                  <a:lumMod val="50000"/>
                </a:schemeClr>
              </a:solidFill>
              <a:effectLst/>
              <a:uLnTx/>
              <a:uFillTx/>
              <a:latin typeface="Calibri" panose="020F0502020204030204"/>
              <a:ea typeface="+mn-ea"/>
              <a:cs typeface="+mn-cs"/>
            </a:endParaRPr>
          </a:p>
        </p:txBody>
      </p:sp>
      <p:pic>
        <p:nvPicPr>
          <p:cNvPr id="23" name="Immagine 22" descr="Immagine che contiene testo&#10;&#10;Descrizione generata automaticamente">
            <a:extLst>
              <a:ext uri="{FF2B5EF4-FFF2-40B4-BE49-F238E27FC236}">
                <a16:creationId xmlns:a16="http://schemas.microsoft.com/office/drawing/2014/main" id="{778CE464-9A5C-4EE3-B69A-3FE3294AC520}"/>
              </a:ext>
            </a:extLst>
          </p:cNvPr>
          <p:cNvPicPr>
            <a:picLocks noChangeAspect="1"/>
          </p:cNvPicPr>
          <p:nvPr/>
        </p:nvPicPr>
        <p:blipFill>
          <a:blip r:embed="rId2"/>
          <a:stretch>
            <a:fillRect/>
          </a:stretch>
        </p:blipFill>
        <p:spPr>
          <a:xfrm>
            <a:off x="206531" y="4832820"/>
            <a:ext cx="2981286" cy="2235965"/>
          </a:xfrm>
          <a:prstGeom prst="rect">
            <a:avLst/>
          </a:prstGeom>
        </p:spPr>
      </p:pic>
      <p:grpSp>
        <p:nvGrpSpPr>
          <p:cNvPr id="4" name="Gruppo 3">
            <a:extLst>
              <a:ext uri="{FF2B5EF4-FFF2-40B4-BE49-F238E27FC236}">
                <a16:creationId xmlns:a16="http://schemas.microsoft.com/office/drawing/2014/main" id="{68B03133-8942-4010-9464-058B8EAF6056}"/>
              </a:ext>
            </a:extLst>
          </p:cNvPr>
          <p:cNvGrpSpPr/>
          <p:nvPr/>
        </p:nvGrpSpPr>
        <p:grpSpPr>
          <a:xfrm>
            <a:off x="4584723" y="2208539"/>
            <a:ext cx="3348864" cy="2651967"/>
            <a:chOff x="5000226" y="1932185"/>
            <a:chExt cx="3348864" cy="2651967"/>
          </a:xfrm>
        </p:grpSpPr>
        <p:sp>
          <p:nvSpPr>
            <p:cNvPr id="15" name="Rettangolo con angoli arrotondati 9">
              <a:extLst>
                <a:ext uri="{FF2B5EF4-FFF2-40B4-BE49-F238E27FC236}">
                  <a16:creationId xmlns:a16="http://schemas.microsoft.com/office/drawing/2014/main" id="{17BBD61D-DDA5-4216-9209-4EE968BF91F7}"/>
                </a:ext>
              </a:extLst>
            </p:cNvPr>
            <p:cNvSpPr/>
            <p:nvPr/>
          </p:nvSpPr>
          <p:spPr>
            <a:xfrm>
              <a:off x="5000227" y="1932185"/>
              <a:ext cx="3348863" cy="2651967"/>
            </a:xfrm>
            <a:prstGeom prst="roundRect">
              <a:avLst/>
            </a:prstGeom>
            <a:ln w="28575">
              <a:solidFill>
                <a:schemeClr val="tx2"/>
              </a:solidFill>
            </a:ln>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defRPr/>
              </a:pPr>
              <a:r>
                <a:rPr lang="it-IT" sz="2000" dirty="0">
                  <a:solidFill>
                    <a:srgbClr val="000000"/>
                  </a:solidFill>
                </a:rPr>
                <a:t>Automation of processes</a:t>
              </a:r>
            </a:p>
          </p:txBody>
        </p:sp>
        <p:sp>
          <p:nvSpPr>
            <p:cNvPr id="17" name="Rectangle 5">
              <a:extLst>
                <a:ext uri="{FF2B5EF4-FFF2-40B4-BE49-F238E27FC236}">
                  <a16:creationId xmlns:a16="http://schemas.microsoft.com/office/drawing/2014/main" id="{05EBF0A0-F6F0-40C4-8F68-CB85720C65DB}"/>
                </a:ext>
              </a:extLst>
            </p:cNvPr>
            <p:cNvSpPr/>
            <p:nvPr/>
          </p:nvSpPr>
          <p:spPr>
            <a:xfrm>
              <a:off x="5000226" y="2362177"/>
              <a:ext cx="3348863" cy="545231"/>
            </a:xfrm>
            <a:prstGeom prst="rect">
              <a:avLst/>
            </a:prstGeom>
            <a:solidFill>
              <a:schemeClr val="accent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dirty="0">
                  <a:solidFill>
                    <a:prstClr val="white"/>
                  </a:solidFill>
                  <a:latin typeface="Calibri" panose="020F0502020204030204"/>
                </a:rPr>
                <a:t>ACCOUNTING</a:t>
              </a: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3" name="Group 37">
            <a:extLst>
              <a:ext uri="{FF2B5EF4-FFF2-40B4-BE49-F238E27FC236}">
                <a16:creationId xmlns:a16="http://schemas.microsoft.com/office/drawing/2014/main" id="{9A56D900-8F55-478A-96FE-029411FA674B}"/>
              </a:ext>
            </a:extLst>
          </p:cNvPr>
          <p:cNvGrpSpPr/>
          <p:nvPr/>
        </p:nvGrpSpPr>
        <p:grpSpPr>
          <a:xfrm>
            <a:off x="393814" y="2231287"/>
            <a:ext cx="3348863" cy="2651967"/>
            <a:chOff x="7812969" y="3413196"/>
            <a:chExt cx="3450428" cy="2003905"/>
          </a:xfrm>
        </p:grpSpPr>
        <p:sp>
          <p:nvSpPr>
            <p:cNvPr id="14" name="Rettangolo con angoli arrotondati 9">
              <a:extLst>
                <a:ext uri="{FF2B5EF4-FFF2-40B4-BE49-F238E27FC236}">
                  <a16:creationId xmlns:a16="http://schemas.microsoft.com/office/drawing/2014/main" id="{77135E26-8E68-4BCE-AF34-150E6B50BC24}"/>
                </a:ext>
              </a:extLst>
            </p:cNvPr>
            <p:cNvSpPr/>
            <p:nvPr/>
          </p:nvSpPr>
          <p:spPr>
            <a:xfrm>
              <a:off x="7812969" y="3413196"/>
              <a:ext cx="3450428" cy="2003905"/>
            </a:xfrm>
            <a:prstGeom prst="roundRect">
              <a:avLst/>
            </a:prstGeom>
            <a:ln w="28575">
              <a:solidFill>
                <a:schemeClr val="tx2"/>
              </a:solidFill>
            </a:ln>
          </p:spPr>
          <p:style>
            <a:lnRef idx="2">
              <a:schemeClr val="accent5"/>
            </a:lnRef>
            <a:fillRef idx="1">
              <a:schemeClr val="lt1"/>
            </a:fillRef>
            <a:effectRef idx="0">
              <a:schemeClr val="accent5"/>
            </a:effectRef>
            <a:fontRef idx="minor">
              <a:schemeClr val="dk1"/>
            </a:fontRef>
          </p:style>
          <p:txBody>
            <a:bodyPr rtlCol="0" anchor="ctr"/>
            <a:lstStyle/>
            <a:p>
              <a:pPr marL="285750" lvl="0" indent="-285750">
                <a:buFont typeface="Arial" panose="020B0604020202020204" pitchFamily="34" charset="0"/>
                <a:buChar char="•"/>
                <a:defRPr/>
              </a:pPr>
              <a:r>
                <a:rPr lang="it-IT" sz="2000" dirty="0">
                  <a:solidFill>
                    <a:srgbClr val="000000"/>
                  </a:solidFill>
                </a:rPr>
                <a:t>Insurance processing</a:t>
              </a:r>
            </a:p>
          </p:txBody>
        </p:sp>
        <p:sp>
          <p:nvSpPr>
            <p:cNvPr id="16" name="Rectangle 5">
              <a:extLst>
                <a:ext uri="{FF2B5EF4-FFF2-40B4-BE49-F238E27FC236}">
                  <a16:creationId xmlns:a16="http://schemas.microsoft.com/office/drawing/2014/main" id="{5C2A041A-8EBB-4185-819D-C022F60F04CA}"/>
                </a:ext>
              </a:extLst>
            </p:cNvPr>
            <p:cNvSpPr/>
            <p:nvPr/>
          </p:nvSpPr>
          <p:spPr>
            <a:xfrm>
              <a:off x="7812969" y="3711995"/>
              <a:ext cx="3450428" cy="411993"/>
            </a:xfrm>
            <a:prstGeom prst="rect">
              <a:avLst/>
            </a:prstGeom>
            <a:solidFill>
              <a:schemeClr val="accent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FINANCE</a:t>
              </a:r>
            </a:p>
          </p:txBody>
        </p:sp>
      </p:grpSp>
      <p:grpSp>
        <p:nvGrpSpPr>
          <p:cNvPr id="29" name="Gruppo 3">
            <a:extLst>
              <a:ext uri="{FF2B5EF4-FFF2-40B4-BE49-F238E27FC236}">
                <a16:creationId xmlns:a16="http://schemas.microsoft.com/office/drawing/2014/main" id="{68B03133-8942-4010-9464-058B8EAF6056}"/>
              </a:ext>
            </a:extLst>
          </p:cNvPr>
          <p:cNvGrpSpPr/>
          <p:nvPr/>
        </p:nvGrpSpPr>
        <p:grpSpPr>
          <a:xfrm>
            <a:off x="8636605" y="2231287"/>
            <a:ext cx="3348864" cy="2651967"/>
            <a:chOff x="5000226" y="1932185"/>
            <a:chExt cx="3348864" cy="2651967"/>
          </a:xfrm>
        </p:grpSpPr>
        <p:sp>
          <p:nvSpPr>
            <p:cNvPr id="30" name="Rettangolo con angoli arrotondati 9">
              <a:extLst>
                <a:ext uri="{FF2B5EF4-FFF2-40B4-BE49-F238E27FC236}">
                  <a16:creationId xmlns:a16="http://schemas.microsoft.com/office/drawing/2014/main" id="{17BBD61D-DDA5-4216-9209-4EE968BF91F7}"/>
                </a:ext>
              </a:extLst>
            </p:cNvPr>
            <p:cNvSpPr/>
            <p:nvPr/>
          </p:nvSpPr>
          <p:spPr>
            <a:xfrm>
              <a:off x="5000227" y="1932185"/>
              <a:ext cx="3348863" cy="2651967"/>
            </a:xfrm>
            <a:prstGeom prst="roundRect">
              <a:avLst/>
            </a:prstGeom>
            <a:ln w="28575">
              <a:solidFill>
                <a:schemeClr val="tx2"/>
              </a:solidFill>
            </a:ln>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defRPr/>
              </a:pPr>
              <a:endParaRPr lang="it-IT" sz="2000" dirty="0">
                <a:solidFill>
                  <a:srgbClr val="000000"/>
                </a:solidFill>
              </a:endParaRPr>
            </a:p>
            <a:p>
              <a:pPr>
                <a:defRPr/>
              </a:pPr>
              <a:endParaRPr lang="it-IT" sz="2000" dirty="0">
                <a:solidFill>
                  <a:srgbClr val="000000"/>
                </a:solidFill>
              </a:endParaRPr>
            </a:p>
            <a:p>
              <a:pPr marL="285750" indent="-285750">
                <a:buFont typeface="Arial" panose="020B0604020202020204" pitchFamily="34" charset="0"/>
                <a:buChar char="•"/>
                <a:defRPr/>
              </a:pPr>
              <a:r>
                <a:rPr lang="it-IT" sz="2000" dirty="0">
                  <a:solidFill>
                    <a:srgbClr val="000000"/>
                  </a:solidFill>
                </a:rPr>
                <a:t>Aim for financil stability</a:t>
              </a:r>
            </a:p>
            <a:p>
              <a:pPr marL="285750" indent="-285750">
                <a:buFont typeface="Arial" panose="020B0604020202020204" pitchFamily="34" charset="0"/>
                <a:buChar char="•"/>
                <a:defRPr/>
              </a:pPr>
              <a:r>
                <a:rPr lang="it-IT" sz="2000" dirty="0">
                  <a:solidFill>
                    <a:srgbClr val="000000"/>
                  </a:solidFill>
                </a:rPr>
                <a:t>Possibility of further investment</a:t>
              </a:r>
            </a:p>
          </p:txBody>
        </p:sp>
        <p:sp>
          <p:nvSpPr>
            <p:cNvPr id="31" name="Rectangle 5">
              <a:extLst>
                <a:ext uri="{FF2B5EF4-FFF2-40B4-BE49-F238E27FC236}">
                  <a16:creationId xmlns:a16="http://schemas.microsoft.com/office/drawing/2014/main" id="{05EBF0A0-F6F0-40C4-8F68-CB85720C65DB}"/>
                </a:ext>
              </a:extLst>
            </p:cNvPr>
            <p:cNvSpPr/>
            <p:nvPr/>
          </p:nvSpPr>
          <p:spPr>
            <a:xfrm>
              <a:off x="5000226" y="2339429"/>
              <a:ext cx="3348863" cy="545231"/>
            </a:xfrm>
            <a:prstGeom prst="rect">
              <a:avLst/>
            </a:prstGeom>
            <a:solidFill>
              <a:schemeClr val="accent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dirty="0">
                  <a:solidFill>
                    <a:prstClr val="white"/>
                  </a:solidFill>
                  <a:latin typeface="Calibri" panose="020F0502020204030204"/>
                </a:rPr>
                <a:t>INVESTMENTS</a:t>
              </a: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0416997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13">
            <a:extLst>
              <a:ext uri="{FF2B5EF4-FFF2-40B4-BE49-F238E27FC236}">
                <a16:creationId xmlns:a16="http://schemas.microsoft.com/office/drawing/2014/main" id="{E03CEDDD-AB3D-4AC9-807D-13CEA62ABA6D}"/>
              </a:ext>
            </a:extLst>
          </p:cNvPr>
          <p:cNvPicPr>
            <a:picLocks noChangeAspect="1"/>
          </p:cNvPicPr>
          <p:nvPr/>
        </p:nvPicPr>
        <p:blipFill rotWithShape="1">
          <a:blip r:embed="rId2">
            <a:extLst>
              <a:ext uri="{28A0092B-C50C-407E-A947-70E740481C1C}">
                <a14:useLocalDpi xmlns:a14="http://schemas.microsoft.com/office/drawing/2010/main" val="0"/>
              </a:ext>
            </a:extLst>
          </a:blip>
          <a:srcRect b="9973"/>
          <a:stretch/>
        </p:blipFill>
        <p:spPr>
          <a:xfrm>
            <a:off x="6223000" y="2163215"/>
            <a:ext cx="5969000" cy="4200427"/>
          </a:xfrm>
          <a:prstGeom prst="rect">
            <a:avLst/>
          </a:prstGeom>
        </p:spPr>
      </p:pic>
      <p:sp>
        <p:nvSpPr>
          <p:cNvPr id="2" name="Titolo 1"/>
          <p:cNvSpPr>
            <a:spLocks noGrp="1"/>
          </p:cNvSpPr>
          <p:nvPr>
            <p:ph type="title"/>
          </p:nvPr>
        </p:nvSpPr>
        <p:spPr>
          <a:xfrm>
            <a:off x="548640" y="1009072"/>
            <a:ext cx="10805160" cy="707886"/>
          </a:xfrm>
        </p:spPr>
        <p:txBody>
          <a:bodyPr/>
          <a:lstStyle/>
          <a:p>
            <a:r>
              <a:rPr lang="it-IT" b="1" dirty="0" err="1">
                <a:solidFill>
                  <a:schemeClr val="accent2"/>
                </a:solidFill>
              </a:rPr>
              <a:t>What</a:t>
            </a:r>
            <a:r>
              <a:rPr lang="it-IT" b="1" dirty="0">
                <a:solidFill>
                  <a:schemeClr val="accent2"/>
                </a:solidFill>
              </a:rPr>
              <a:t> </a:t>
            </a:r>
            <a:r>
              <a:rPr lang="it-IT" b="1" dirty="0" err="1">
                <a:solidFill>
                  <a:schemeClr val="accent2"/>
                </a:solidFill>
              </a:rPr>
              <a:t>is</a:t>
            </a:r>
            <a:r>
              <a:rPr lang="it-IT" b="1" dirty="0">
                <a:solidFill>
                  <a:schemeClr val="accent2"/>
                </a:solidFill>
              </a:rPr>
              <a:t> Internet of </a:t>
            </a:r>
            <a:r>
              <a:rPr lang="it-IT" b="1" dirty="0" err="1">
                <a:solidFill>
                  <a:schemeClr val="accent2"/>
                </a:solidFill>
              </a:rPr>
              <a:t>Things</a:t>
            </a:r>
            <a:r>
              <a:rPr lang="it-IT" b="1" dirty="0">
                <a:solidFill>
                  <a:schemeClr val="accent2"/>
                </a:solidFill>
              </a:rPr>
              <a:t>?</a:t>
            </a:r>
          </a:p>
        </p:txBody>
      </p:sp>
      <p:sp>
        <p:nvSpPr>
          <p:cNvPr id="6" name="Segnaposto numero diapositiva 5">
            <a:extLst>
              <a:ext uri="{FF2B5EF4-FFF2-40B4-BE49-F238E27FC236}">
                <a16:creationId xmlns:a16="http://schemas.microsoft.com/office/drawing/2014/main" id="{D9EA0B58-EEAC-4091-8FCF-B8D4DAF75D89}"/>
              </a:ext>
            </a:extLst>
          </p:cNvPr>
          <p:cNvSpPr>
            <a:spLocks noGrp="1"/>
          </p:cNvSpPr>
          <p:nvPr>
            <p:ph type="sldNum" sz="quarter" idx="4"/>
          </p:nvPr>
        </p:nvSpPr>
        <p:spPr>
          <a:xfrm>
            <a:off x="242674" y="6331269"/>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it-IT" sz="1000" b="0" i="0" u="none" strike="noStrike" kern="1200" cap="none" spc="0" normalizeH="0" baseline="0" noProof="0" smtClean="0">
                <a:ln>
                  <a:noFill/>
                </a:ln>
                <a:solidFill>
                  <a:srgbClr val="7F7F7F">
                    <a:lumMod val="95000"/>
                    <a:lumOff val="5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it-IT" sz="1000" b="0" i="0" u="none" strike="noStrike" kern="1200" cap="none" spc="0" normalizeH="0" baseline="0" noProof="0">
              <a:ln>
                <a:noFill/>
              </a:ln>
              <a:solidFill>
                <a:srgbClr val="7F7F7F">
                  <a:lumMod val="95000"/>
                  <a:lumOff val="5000"/>
                </a:srgbClr>
              </a:solidFill>
              <a:effectLst/>
              <a:uLnTx/>
              <a:uFillTx/>
              <a:latin typeface="Calibri Light" panose="020F0302020204030204"/>
              <a:ea typeface="+mn-ea"/>
              <a:cs typeface="+mn-cs"/>
            </a:endParaRPr>
          </a:p>
        </p:txBody>
      </p:sp>
      <p:sp>
        <p:nvSpPr>
          <p:cNvPr id="4" name="CasellaDiTesto 3"/>
          <p:cNvSpPr txBox="1"/>
          <p:nvPr/>
        </p:nvSpPr>
        <p:spPr>
          <a:xfrm>
            <a:off x="548640" y="1921163"/>
            <a:ext cx="5131724" cy="4031873"/>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The Internet of Things (IoT) refers to </a:t>
            </a:r>
            <a:r>
              <a:rPr kumimoji="0" lang="en-US" sz="1600" b="1" i="0" u="none" strike="noStrike" kern="1200" cap="none" spc="0" normalizeH="0" baseline="0" noProof="0" dirty="0">
                <a:ln>
                  <a:noFill/>
                </a:ln>
                <a:solidFill>
                  <a:srgbClr val="0B9B74"/>
                </a:solidFill>
                <a:effectLst/>
                <a:uLnTx/>
                <a:uFillTx/>
                <a:latin typeface="Calibri" panose="020F0502020204030204"/>
                <a:ea typeface="+mn-ea"/>
                <a:cs typeface="+mn-cs"/>
              </a:rPr>
              <a:t>the process of connecting everyday physical objects to the Internet</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 from the most familiar items used in the home, to resources in healthcare such as medical devices and wearable devices.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It is a system of physical devices that receives and transfers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data over wireless networks, with limited manual intervention.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IoT-based technologies are able to:</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guarantee greater</a:t>
            </a:r>
            <a:r>
              <a:rPr kumimoji="0" lang="en-US" sz="1600" b="1" i="0" u="none" strike="noStrike" kern="1200" cap="none" spc="0" normalizeH="0" baseline="0" noProof="0" dirty="0">
                <a:ln>
                  <a:noFill/>
                </a:ln>
                <a:solidFill>
                  <a:srgbClr val="0B9B74"/>
                </a:solidFill>
                <a:effectLst/>
                <a:uLnTx/>
                <a:uFillTx/>
                <a:latin typeface="Calibri" panose="020F0502020204030204"/>
                <a:ea typeface="+mn-ea"/>
                <a:cs typeface="+mn-cs"/>
              </a:rPr>
              <a:t> security</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guarantee better </a:t>
            </a:r>
            <a:r>
              <a:rPr kumimoji="0" lang="en-US" sz="1600" b="1" i="0" u="none" strike="noStrike" kern="1200" cap="none" spc="0" normalizeH="0" baseline="0" noProof="0" dirty="0">
                <a:ln>
                  <a:noFill/>
                </a:ln>
                <a:solidFill>
                  <a:srgbClr val="0B9B74"/>
                </a:solidFill>
                <a:effectLst/>
                <a:uLnTx/>
                <a:uFillTx/>
                <a:latin typeface="Calibri" panose="020F0502020204030204"/>
                <a:ea typeface="+mn-ea"/>
                <a:cs typeface="+mn-cs"/>
              </a:rPr>
              <a:t>efficiency</a:t>
            </a:r>
            <a:r>
              <a:rPr kumimoji="0" lang="en-US" sz="1600" b="0" i="0" u="none" strike="noStrike" kern="1200" cap="none" spc="0" normalizeH="0" baseline="0" noProof="0" dirty="0">
                <a:ln>
                  <a:noFill/>
                </a:ln>
                <a:solidFill>
                  <a:srgbClr val="7F7F7F"/>
                </a:solidFill>
                <a:effectLst/>
                <a:uLnTx/>
                <a:uFillTx/>
                <a:latin typeface="Calibri" panose="020F0502020204030204"/>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guarantee</a:t>
            </a:r>
            <a:r>
              <a:rPr kumimoji="0" lang="en-US" sz="1600" b="1" i="0" u="none" strike="noStrike" kern="1200" cap="none" spc="0" normalizeH="0" baseline="0" noProof="0" dirty="0">
                <a:ln>
                  <a:noFill/>
                </a:ln>
                <a:solidFill>
                  <a:srgbClr val="0B9B74"/>
                </a:solidFill>
                <a:effectLst/>
                <a:uLnTx/>
                <a:uFillTx/>
                <a:latin typeface="Calibri" panose="020F0502020204030204"/>
                <a:ea typeface="+mn-ea"/>
                <a:cs typeface="+mn-cs"/>
              </a:rPr>
              <a:t> less waste</a:t>
            </a:r>
            <a:r>
              <a:rPr kumimoji="0" lang="en-US" sz="1600" b="0" i="0" u="none" strike="noStrike" kern="1200" cap="none" spc="0" normalizeH="0" baseline="0" noProof="0" dirty="0">
                <a:ln>
                  <a:noFill/>
                </a:ln>
                <a:solidFill>
                  <a:srgbClr val="7F7F7F"/>
                </a:solidFill>
                <a:effectLst/>
                <a:uLnTx/>
                <a:uFillTx/>
                <a:latin typeface="Calibri" panose="020F0502020204030204"/>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dirty="0">
                <a:solidFill>
                  <a:srgbClr val="555555"/>
                </a:solidFill>
                <a:latin typeface="Calibri" panose="020F0502020204030204"/>
              </a:rPr>
              <a:t>lighten the </a:t>
            </a:r>
            <a:r>
              <a:rPr kumimoji="0" lang="en-US" sz="1600" b="1" i="0" u="none" strike="noStrike" kern="1200" cap="none" spc="0" normalizeH="0" baseline="0" noProof="0" dirty="0">
                <a:ln>
                  <a:noFill/>
                </a:ln>
                <a:solidFill>
                  <a:srgbClr val="0B9B74"/>
                </a:solidFill>
                <a:effectLst/>
                <a:uLnTx/>
                <a:uFillTx/>
                <a:latin typeface="Calibri" panose="020F0502020204030204"/>
                <a:ea typeface="+mn-ea"/>
                <a:cs typeface="+mn-cs"/>
              </a:rPr>
              <a:t>load of technical and administrative tasks </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that are entrusted to hospital facilities and staff. </a:t>
            </a:r>
            <a:endParaRPr kumimoji="0" lang="it-IT" sz="1600" b="0" i="0" u="none" strike="noStrike" kern="1200" cap="none" spc="0" normalizeH="0" baseline="0" noProof="0" dirty="0">
              <a:ln>
                <a:noFill/>
              </a:ln>
              <a:solidFill>
                <a:srgbClr val="555555"/>
              </a:solidFill>
              <a:effectLst/>
              <a:uLnTx/>
              <a:uFillTx/>
              <a:latin typeface="Calibri" panose="020F0502020204030204"/>
              <a:ea typeface="+mn-ea"/>
              <a:cs typeface="+mn-cs"/>
            </a:endParaRPr>
          </a:p>
        </p:txBody>
      </p:sp>
      <p:sp>
        <p:nvSpPr>
          <p:cNvPr id="3" name="Elaborazione alternativa 2">
            <a:extLst>
              <a:ext uri="{FF2B5EF4-FFF2-40B4-BE49-F238E27FC236}">
                <a16:creationId xmlns:a16="http://schemas.microsoft.com/office/drawing/2014/main" id="{4D7DA253-27E5-4E5B-8DC5-D9EC6D2DEABC}"/>
              </a:ext>
            </a:extLst>
          </p:cNvPr>
          <p:cNvSpPr/>
          <p:nvPr/>
        </p:nvSpPr>
        <p:spPr>
          <a:xfrm>
            <a:off x="7000240" y="2346960"/>
            <a:ext cx="4434839" cy="2524760"/>
          </a:xfrm>
          <a:prstGeom prst="rect">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egnaposto testo 119">
            <a:extLst>
              <a:ext uri="{FF2B5EF4-FFF2-40B4-BE49-F238E27FC236}">
                <a16:creationId xmlns:a16="http://schemas.microsoft.com/office/drawing/2014/main" id="{4AF00AA3-704B-49A0-97B8-596B18BA02B0}"/>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0" i="0" u="none" strike="noStrike" kern="1200" cap="none" spc="0" normalizeH="0" baseline="0" noProof="0" dirty="0">
              <a:ln>
                <a:noFill/>
              </a:ln>
              <a:solidFill>
                <a:srgbClr val="7F7F7F">
                  <a:alpha val="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83496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Autofit/>
          </a:bodyPr>
          <a:lstStyle/>
          <a:p>
            <a:r>
              <a:rPr lang="it-IT" b="1" dirty="0" err="1">
                <a:solidFill>
                  <a:schemeClr val="accent2"/>
                </a:solidFill>
              </a:rPr>
              <a:t>IoT</a:t>
            </a:r>
            <a:r>
              <a:rPr lang="it-IT" b="1" dirty="0">
                <a:solidFill>
                  <a:schemeClr val="accent2"/>
                </a:solidFill>
              </a:rPr>
              <a:t> in Healthcare</a:t>
            </a:r>
            <a:br>
              <a:rPr lang="it-IT" b="1" dirty="0">
                <a:solidFill>
                  <a:schemeClr val="accent2"/>
                </a:solidFill>
              </a:rPr>
            </a:br>
            <a:br>
              <a:rPr lang="it-IT" sz="1600" dirty="0">
                <a:solidFill>
                  <a:schemeClr val="accent2"/>
                </a:solidFill>
              </a:rPr>
            </a:br>
            <a:br>
              <a:rPr lang="it-IT" sz="1600" dirty="0">
                <a:solidFill>
                  <a:srgbClr val="000000"/>
                </a:solidFill>
              </a:rPr>
            </a:br>
            <a:br>
              <a:rPr lang="it-IT" sz="1600" dirty="0">
                <a:solidFill>
                  <a:srgbClr val="000000"/>
                </a:solidFill>
              </a:rPr>
            </a:br>
            <a:br>
              <a:rPr lang="it-IT" sz="1600" dirty="0">
                <a:solidFill>
                  <a:schemeClr val="accent2"/>
                </a:solidFill>
              </a:rPr>
            </a:br>
            <a:br>
              <a:rPr lang="it-IT" sz="1600" dirty="0">
                <a:solidFill>
                  <a:schemeClr val="accent2"/>
                </a:solidFill>
              </a:rPr>
            </a:br>
            <a:br>
              <a:rPr lang="it-IT" sz="1600" b="1" dirty="0">
                <a:solidFill>
                  <a:schemeClr val="accent2"/>
                </a:solidFill>
              </a:rPr>
            </a:br>
            <a:br>
              <a:rPr lang="it-IT" sz="1600" b="1" dirty="0">
                <a:solidFill>
                  <a:schemeClr val="accent2"/>
                </a:solidFill>
              </a:rPr>
            </a:br>
            <a:br>
              <a:rPr lang="it-IT" sz="1600" dirty="0">
                <a:solidFill>
                  <a:schemeClr val="accent2"/>
                </a:solidFill>
              </a:rPr>
            </a:br>
            <a:endParaRPr lang="it-IT" b="1" dirty="0">
              <a:solidFill>
                <a:schemeClr val="accent2"/>
              </a:solidFill>
            </a:endParaRPr>
          </a:p>
        </p:txBody>
      </p:sp>
      <p:sp>
        <p:nvSpPr>
          <p:cNvPr id="3" name="Segnaposto numero diapositiva 2">
            <a:extLst>
              <a:ext uri="{FF2B5EF4-FFF2-40B4-BE49-F238E27FC236}">
                <a16:creationId xmlns:a16="http://schemas.microsoft.com/office/drawing/2014/main" id="{DE23E769-31ED-4CD1-A16E-6D5F5F1BA6DF}"/>
              </a:ext>
            </a:extLst>
          </p:cNvPr>
          <p:cNvSpPr>
            <a:spLocks noGrp="1"/>
          </p:cNvSpPr>
          <p:nvPr>
            <p:ph type="sldNum" sz="quarter" idx="4"/>
          </p:nvPr>
        </p:nvSpPr>
        <p:spPr>
          <a:xfrm>
            <a:off x="246358" y="6331269"/>
            <a:ext cx="302281" cy="365760"/>
          </a:xfrm>
        </p:spPr>
        <p:txBody>
          <a:bodyPr/>
          <a:lstStyle/>
          <a:p>
            <a:pPr rtl="0"/>
            <a:fld id="{4FAB73BC-B049-4115-A692-8D63A059BFB8}" type="slidenum">
              <a:rPr lang="it-IT" noProof="0" smtClean="0"/>
              <a:pPr rtl="0"/>
              <a:t>12</a:t>
            </a:fld>
            <a:endParaRPr lang="it-IT" noProof="0" dirty="0"/>
          </a:p>
        </p:txBody>
      </p:sp>
      <p:sp>
        <p:nvSpPr>
          <p:cNvPr id="4" name="CasellaDiTesto 3"/>
          <p:cNvSpPr txBox="1"/>
          <p:nvPr/>
        </p:nvSpPr>
        <p:spPr>
          <a:xfrm>
            <a:off x="548639" y="3867794"/>
            <a:ext cx="5965371" cy="2062103"/>
          </a:xfrm>
          <a:prstGeom prst="rect">
            <a:avLst/>
          </a:prstGeom>
          <a:noFill/>
        </p:spPr>
        <p:txBody>
          <a:bodyPr wrap="square" rtlCol="0">
            <a:spAutoFit/>
          </a:bodyPr>
          <a:lstStyle/>
          <a:p>
            <a:pPr marL="285750" indent="-285750">
              <a:buClr>
                <a:srgbClr val="FF9900"/>
              </a:buClr>
              <a:buFont typeface="Courier New" panose="02070309020205020404" pitchFamily="49" charset="0"/>
              <a:buChar char="o"/>
            </a:pPr>
            <a:r>
              <a:rPr lang="it-IT" sz="1600" dirty="0" err="1">
                <a:solidFill>
                  <a:schemeClr val="accent1">
                    <a:lumMod val="50000"/>
                  </a:schemeClr>
                </a:solidFill>
                <a:latin typeface="MuseoSans"/>
              </a:rPr>
              <a:t>Headsets</a:t>
            </a:r>
            <a:r>
              <a:rPr lang="it-IT" sz="1600" dirty="0">
                <a:solidFill>
                  <a:schemeClr val="accent1">
                    <a:lumMod val="50000"/>
                  </a:schemeClr>
                </a:solidFill>
                <a:latin typeface="MuseoSans"/>
              </a:rPr>
              <a:t> </a:t>
            </a:r>
            <a:r>
              <a:rPr lang="it-IT" sz="1600" dirty="0" err="1">
                <a:solidFill>
                  <a:schemeClr val="accent1">
                    <a:lumMod val="50000"/>
                  </a:schemeClr>
                </a:solidFill>
                <a:latin typeface="MuseoSans"/>
              </a:rPr>
              <a:t>that</a:t>
            </a:r>
            <a:r>
              <a:rPr lang="it-IT" sz="1600" dirty="0">
                <a:solidFill>
                  <a:schemeClr val="accent1">
                    <a:lumMod val="50000"/>
                  </a:schemeClr>
                </a:solidFill>
                <a:latin typeface="MuseoSans"/>
              </a:rPr>
              <a:t> </a:t>
            </a:r>
            <a:r>
              <a:rPr lang="it-IT" sz="1600" dirty="0" err="1">
                <a:solidFill>
                  <a:schemeClr val="accent1">
                    <a:lumMod val="50000"/>
                  </a:schemeClr>
                </a:solidFill>
                <a:latin typeface="MuseoSans"/>
              </a:rPr>
              <a:t>measure</a:t>
            </a:r>
            <a:r>
              <a:rPr lang="it-IT" sz="1600" dirty="0">
                <a:solidFill>
                  <a:schemeClr val="accent1">
                    <a:lumMod val="50000"/>
                  </a:schemeClr>
                </a:solidFill>
                <a:latin typeface="MuseoSans"/>
              </a:rPr>
              <a:t> </a:t>
            </a:r>
            <a:r>
              <a:rPr lang="it-IT" sz="1600" dirty="0" err="1">
                <a:solidFill>
                  <a:schemeClr val="accent1">
                    <a:lumMod val="50000"/>
                  </a:schemeClr>
                </a:solidFill>
                <a:latin typeface="MuseoSans"/>
              </a:rPr>
              <a:t>brainwaves</a:t>
            </a:r>
            <a:endParaRPr lang="it-IT" sz="1600" dirty="0">
              <a:solidFill>
                <a:schemeClr val="accent1">
                  <a:lumMod val="50000"/>
                </a:schemeClr>
              </a:solidFill>
              <a:latin typeface="MuseoSans"/>
            </a:endParaRPr>
          </a:p>
          <a:p>
            <a:pPr marL="285750" indent="-285750">
              <a:buClr>
                <a:srgbClr val="FF9900"/>
              </a:buClr>
              <a:buFont typeface="Courier New" panose="02070309020205020404" pitchFamily="49" charset="0"/>
              <a:buChar char="o"/>
            </a:pPr>
            <a:r>
              <a:rPr lang="it-IT" sz="1600" dirty="0" err="1">
                <a:solidFill>
                  <a:schemeClr val="accent1">
                    <a:lumMod val="50000"/>
                  </a:schemeClr>
                </a:solidFill>
                <a:latin typeface="MuseoSans"/>
              </a:rPr>
              <a:t>Clothes</a:t>
            </a:r>
            <a:r>
              <a:rPr lang="it-IT" sz="1600" dirty="0">
                <a:solidFill>
                  <a:schemeClr val="accent1">
                    <a:lumMod val="50000"/>
                  </a:schemeClr>
                </a:solidFill>
                <a:latin typeface="MuseoSans"/>
              </a:rPr>
              <a:t> with </a:t>
            </a:r>
            <a:r>
              <a:rPr lang="it-IT" sz="1600" dirty="0" err="1">
                <a:solidFill>
                  <a:schemeClr val="accent1">
                    <a:lumMod val="50000"/>
                  </a:schemeClr>
                </a:solidFill>
                <a:latin typeface="MuseoSans"/>
              </a:rPr>
              <a:t>sensing</a:t>
            </a:r>
            <a:r>
              <a:rPr lang="it-IT" sz="1600" dirty="0">
                <a:solidFill>
                  <a:schemeClr val="accent1">
                    <a:lumMod val="50000"/>
                  </a:schemeClr>
                </a:solidFill>
                <a:latin typeface="MuseoSans"/>
              </a:rPr>
              <a:t> </a:t>
            </a:r>
            <a:r>
              <a:rPr lang="it-IT" sz="1600" dirty="0" err="1">
                <a:solidFill>
                  <a:schemeClr val="accent1">
                    <a:lumMod val="50000"/>
                  </a:schemeClr>
                </a:solidFill>
                <a:latin typeface="MuseoSans"/>
              </a:rPr>
              <a:t>devices</a:t>
            </a:r>
            <a:r>
              <a:rPr lang="it-IT" sz="1600" dirty="0">
                <a:solidFill>
                  <a:schemeClr val="accent1">
                    <a:lumMod val="50000"/>
                  </a:schemeClr>
                </a:solidFill>
                <a:latin typeface="MuseoSans"/>
              </a:rPr>
              <a:t> </a:t>
            </a:r>
          </a:p>
          <a:p>
            <a:pPr marL="285750" indent="-285750">
              <a:buClr>
                <a:srgbClr val="FF9900"/>
              </a:buClr>
              <a:buFont typeface="Courier New" panose="02070309020205020404" pitchFamily="49" charset="0"/>
              <a:buChar char="o"/>
            </a:pPr>
            <a:r>
              <a:rPr lang="it-IT" sz="1600" dirty="0" err="1">
                <a:solidFill>
                  <a:schemeClr val="accent1">
                    <a:lumMod val="50000"/>
                  </a:schemeClr>
                </a:solidFill>
                <a:latin typeface="MuseoSans"/>
              </a:rPr>
              <a:t>Glucose</a:t>
            </a:r>
            <a:r>
              <a:rPr lang="it-IT" sz="1600" dirty="0">
                <a:solidFill>
                  <a:schemeClr val="accent1">
                    <a:lumMod val="50000"/>
                  </a:schemeClr>
                </a:solidFill>
                <a:latin typeface="MuseoSans"/>
              </a:rPr>
              <a:t> </a:t>
            </a:r>
            <a:r>
              <a:rPr lang="it-IT" sz="1600" dirty="0" err="1">
                <a:solidFill>
                  <a:schemeClr val="accent1">
                    <a:lumMod val="50000"/>
                  </a:schemeClr>
                </a:solidFill>
                <a:latin typeface="MuseoSans"/>
              </a:rPr>
              <a:t>monitors</a:t>
            </a:r>
            <a:endParaRPr lang="it-IT" sz="1600" dirty="0">
              <a:solidFill>
                <a:schemeClr val="accent1">
                  <a:lumMod val="50000"/>
                </a:schemeClr>
              </a:solidFill>
              <a:latin typeface="MuseoSans"/>
            </a:endParaRPr>
          </a:p>
          <a:p>
            <a:pPr marL="285750" indent="-285750">
              <a:buClr>
                <a:srgbClr val="FF9900"/>
              </a:buClr>
              <a:buFont typeface="Courier New" panose="02070309020205020404" pitchFamily="49" charset="0"/>
              <a:buChar char="o"/>
            </a:pPr>
            <a:r>
              <a:rPr lang="it-IT" sz="1600" dirty="0">
                <a:solidFill>
                  <a:schemeClr val="accent1">
                    <a:lumMod val="50000"/>
                  </a:schemeClr>
                </a:solidFill>
                <a:latin typeface="MuseoSans"/>
              </a:rPr>
              <a:t>ECG </a:t>
            </a:r>
            <a:r>
              <a:rPr lang="it-IT" sz="1600" dirty="0" err="1">
                <a:solidFill>
                  <a:schemeClr val="accent1">
                    <a:lumMod val="50000"/>
                  </a:schemeClr>
                </a:solidFill>
                <a:latin typeface="MuseoSans"/>
              </a:rPr>
              <a:t>monitors</a:t>
            </a:r>
            <a:endParaRPr lang="it-IT" sz="1600" dirty="0">
              <a:solidFill>
                <a:schemeClr val="accent1">
                  <a:lumMod val="50000"/>
                </a:schemeClr>
              </a:solidFill>
              <a:latin typeface="MuseoSans"/>
            </a:endParaRPr>
          </a:p>
          <a:p>
            <a:pPr marL="285750" indent="-285750">
              <a:buClr>
                <a:srgbClr val="FF9900"/>
              </a:buClr>
              <a:buFont typeface="Courier New" panose="02070309020205020404" pitchFamily="49" charset="0"/>
              <a:buChar char="o"/>
            </a:pPr>
            <a:r>
              <a:rPr lang="it-IT" sz="1600" dirty="0" err="1">
                <a:solidFill>
                  <a:schemeClr val="accent1">
                    <a:lumMod val="50000"/>
                  </a:schemeClr>
                </a:solidFill>
                <a:latin typeface="MuseoSans"/>
              </a:rPr>
              <a:t>Pulse</a:t>
            </a:r>
            <a:r>
              <a:rPr lang="it-IT" sz="1600" dirty="0">
                <a:solidFill>
                  <a:schemeClr val="accent1">
                    <a:lumMod val="50000"/>
                  </a:schemeClr>
                </a:solidFill>
                <a:latin typeface="MuseoSans"/>
              </a:rPr>
              <a:t> </a:t>
            </a:r>
            <a:r>
              <a:rPr lang="it-IT" sz="1600" dirty="0" err="1">
                <a:solidFill>
                  <a:schemeClr val="accent1">
                    <a:lumMod val="50000"/>
                  </a:schemeClr>
                </a:solidFill>
                <a:latin typeface="MuseoSans"/>
              </a:rPr>
              <a:t>oximeters</a:t>
            </a:r>
            <a:endParaRPr lang="it-IT" sz="1600" dirty="0">
              <a:solidFill>
                <a:schemeClr val="accent1">
                  <a:lumMod val="50000"/>
                </a:schemeClr>
              </a:solidFill>
              <a:latin typeface="MuseoSans"/>
            </a:endParaRPr>
          </a:p>
          <a:p>
            <a:pPr marL="285750" indent="-285750">
              <a:buClr>
                <a:srgbClr val="FF9900"/>
              </a:buClr>
              <a:buFont typeface="Courier New" panose="02070309020205020404" pitchFamily="49" charset="0"/>
              <a:buChar char="o"/>
            </a:pPr>
            <a:r>
              <a:rPr lang="it-IT" sz="1600" dirty="0">
                <a:solidFill>
                  <a:schemeClr val="accent1">
                    <a:lumMod val="50000"/>
                  </a:schemeClr>
                </a:solidFill>
                <a:latin typeface="MuseoSans"/>
              </a:rPr>
              <a:t>Sensor </a:t>
            </a:r>
            <a:r>
              <a:rPr lang="it-IT" sz="1600" dirty="0" err="1">
                <a:solidFill>
                  <a:schemeClr val="accent1">
                    <a:lumMod val="50000"/>
                  </a:schemeClr>
                </a:solidFill>
                <a:latin typeface="MuseoSans"/>
              </a:rPr>
              <a:t>embedded</a:t>
            </a:r>
            <a:r>
              <a:rPr lang="it-IT" sz="1600" dirty="0">
                <a:solidFill>
                  <a:schemeClr val="accent1">
                    <a:lumMod val="50000"/>
                  </a:schemeClr>
                </a:solidFill>
                <a:latin typeface="MuseoSans"/>
              </a:rPr>
              <a:t> in </a:t>
            </a:r>
            <a:r>
              <a:rPr lang="it-IT" sz="1600" dirty="0" err="1">
                <a:solidFill>
                  <a:schemeClr val="accent1">
                    <a:lumMod val="50000"/>
                  </a:schemeClr>
                </a:solidFill>
                <a:latin typeface="MuseoSans"/>
              </a:rPr>
              <a:t>medical</a:t>
            </a:r>
            <a:r>
              <a:rPr lang="it-IT" sz="1600" dirty="0">
                <a:solidFill>
                  <a:schemeClr val="accent1">
                    <a:lumMod val="50000"/>
                  </a:schemeClr>
                </a:solidFill>
                <a:latin typeface="MuseoSans"/>
              </a:rPr>
              <a:t> </a:t>
            </a:r>
            <a:r>
              <a:rPr lang="it-IT" sz="1600" dirty="0" err="1">
                <a:solidFill>
                  <a:schemeClr val="accent1">
                    <a:lumMod val="50000"/>
                  </a:schemeClr>
                </a:solidFill>
                <a:latin typeface="MuseoSans"/>
              </a:rPr>
              <a:t>equipment</a:t>
            </a:r>
            <a:r>
              <a:rPr lang="it-IT" sz="1600" dirty="0">
                <a:solidFill>
                  <a:schemeClr val="accent1">
                    <a:lumMod val="50000"/>
                  </a:schemeClr>
                </a:solidFill>
                <a:latin typeface="MuseoSans"/>
              </a:rPr>
              <a:t>,</a:t>
            </a:r>
          </a:p>
          <a:p>
            <a:pPr>
              <a:buClr>
                <a:srgbClr val="FF9900"/>
              </a:buClr>
            </a:pPr>
            <a:r>
              <a:rPr lang="it-IT" sz="1600" dirty="0">
                <a:solidFill>
                  <a:srgbClr val="000000"/>
                </a:solidFill>
              </a:rPr>
              <a:t>      </a:t>
            </a:r>
            <a:r>
              <a:rPr lang="it-IT" sz="1600" dirty="0" err="1">
                <a:solidFill>
                  <a:schemeClr val="accent1">
                    <a:lumMod val="50000"/>
                  </a:schemeClr>
                </a:solidFill>
              </a:rPr>
              <a:t>surgical</a:t>
            </a:r>
            <a:r>
              <a:rPr lang="it-IT" sz="1600" dirty="0">
                <a:solidFill>
                  <a:schemeClr val="accent1">
                    <a:lumMod val="50000"/>
                  </a:schemeClr>
                </a:solidFill>
              </a:rPr>
              <a:t> </a:t>
            </a:r>
            <a:r>
              <a:rPr lang="it-IT" sz="1600" dirty="0" err="1">
                <a:solidFill>
                  <a:schemeClr val="accent1">
                    <a:lumMod val="50000"/>
                  </a:schemeClr>
                </a:solidFill>
              </a:rPr>
              <a:t>robots</a:t>
            </a:r>
            <a:r>
              <a:rPr lang="it-IT" sz="1600" dirty="0">
                <a:solidFill>
                  <a:schemeClr val="accent1">
                    <a:lumMod val="50000"/>
                  </a:schemeClr>
                </a:solidFill>
              </a:rPr>
              <a:t> and </a:t>
            </a:r>
            <a:r>
              <a:rPr lang="it-IT" sz="1600" dirty="0" err="1">
                <a:solidFill>
                  <a:schemeClr val="accent1">
                    <a:lumMod val="50000"/>
                  </a:schemeClr>
                </a:solidFill>
              </a:rPr>
              <a:t>device</a:t>
            </a:r>
            <a:r>
              <a:rPr lang="it-IT" sz="1600" dirty="0">
                <a:solidFill>
                  <a:schemeClr val="accent1">
                    <a:lumMod val="50000"/>
                  </a:schemeClr>
                </a:solidFill>
              </a:rPr>
              <a:t> </a:t>
            </a:r>
            <a:r>
              <a:rPr lang="it-IT" sz="1600" dirty="0" err="1">
                <a:solidFill>
                  <a:schemeClr val="accent1">
                    <a:lumMod val="50000"/>
                  </a:schemeClr>
                </a:solidFill>
              </a:rPr>
              <a:t>implants</a:t>
            </a:r>
            <a:endParaRPr lang="it-IT" sz="1600" dirty="0">
              <a:solidFill>
                <a:schemeClr val="accent1">
                  <a:lumMod val="50000"/>
                </a:schemeClr>
              </a:solidFill>
            </a:endParaRPr>
          </a:p>
          <a:p>
            <a:pPr marL="285750" indent="-285750">
              <a:buClr>
                <a:srgbClr val="FF9900"/>
              </a:buClr>
              <a:buFont typeface="Courier New" panose="02070309020205020404" pitchFamily="49" charset="0"/>
              <a:buChar char="o"/>
            </a:pPr>
            <a:r>
              <a:rPr lang="it-IT" sz="1600" dirty="0" err="1">
                <a:solidFill>
                  <a:schemeClr val="accent1">
                    <a:lumMod val="50000"/>
                  </a:schemeClr>
                </a:solidFill>
              </a:rPr>
              <a:t>Any</a:t>
            </a:r>
            <a:r>
              <a:rPr lang="it-IT" sz="1600" dirty="0">
                <a:solidFill>
                  <a:schemeClr val="accent1">
                    <a:lumMod val="50000"/>
                  </a:schemeClr>
                </a:solidFill>
              </a:rPr>
              <a:t> </a:t>
            </a:r>
            <a:r>
              <a:rPr lang="it-IT" sz="1600" u="sng" dirty="0" err="1">
                <a:solidFill>
                  <a:schemeClr val="accent1">
                    <a:lumMod val="50000"/>
                  </a:schemeClr>
                </a:solidFill>
              </a:rPr>
              <a:t>wearable</a:t>
            </a:r>
            <a:r>
              <a:rPr lang="it-IT" sz="1600" u="sng" dirty="0">
                <a:solidFill>
                  <a:schemeClr val="accent1">
                    <a:lumMod val="50000"/>
                  </a:schemeClr>
                </a:solidFill>
              </a:rPr>
              <a:t> </a:t>
            </a:r>
            <a:r>
              <a:rPr lang="it-IT" sz="1600" u="sng" dirty="0" err="1">
                <a:solidFill>
                  <a:schemeClr val="accent1">
                    <a:lumMod val="50000"/>
                  </a:schemeClr>
                </a:solidFill>
              </a:rPr>
              <a:t>technology</a:t>
            </a:r>
            <a:r>
              <a:rPr lang="it-IT" sz="1600" u="sng" dirty="0">
                <a:solidFill>
                  <a:schemeClr val="accent1">
                    <a:lumMod val="50000"/>
                  </a:schemeClr>
                </a:solidFill>
              </a:rPr>
              <a:t> </a:t>
            </a:r>
            <a:r>
              <a:rPr lang="it-IT" sz="1600" u="sng" dirty="0" err="1">
                <a:solidFill>
                  <a:schemeClr val="accent1">
                    <a:lumMod val="50000"/>
                  </a:schemeClr>
                </a:solidFill>
              </a:rPr>
              <a:t>device</a:t>
            </a:r>
            <a:r>
              <a:rPr lang="it-IT" sz="1600" u="sng" dirty="0">
                <a:solidFill>
                  <a:schemeClr val="accent1">
                    <a:lumMod val="50000"/>
                  </a:schemeClr>
                </a:solidFill>
              </a:rPr>
              <a:t> </a:t>
            </a:r>
            <a:endParaRPr lang="it-IT" u="sng" dirty="0">
              <a:solidFill>
                <a:schemeClr val="accent1">
                  <a:lumMod val="50000"/>
                </a:schemeClr>
              </a:solidFill>
            </a:endParaRPr>
          </a:p>
        </p:txBody>
      </p:sp>
      <p:sp>
        <p:nvSpPr>
          <p:cNvPr id="7" name="CasellaDiTesto 6"/>
          <p:cNvSpPr txBox="1"/>
          <p:nvPr/>
        </p:nvSpPr>
        <p:spPr>
          <a:xfrm>
            <a:off x="548640" y="1836785"/>
            <a:ext cx="5315265" cy="1077218"/>
          </a:xfrm>
          <a:prstGeom prst="rect">
            <a:avLst/>
          </a:prstGeom>
          <a:noFill/>
        </p:spPr>
        <p:txBody>
          <a:bodyPr wrap="square" rtlCol="0">
            <a:spAutoFit/>
          </a:bodyPr>
          <a:lstStyle/>
          <a:p>
            <a:r>
              <a:rPr lang="it-IT" sz="1600" dirty="0" err="1">
                <a:solidFill>
                  <a:schemeClr val="accent1">
                    <a:lumMod val="50000"/>
                  </a:schemeClr>
                </a:solidFill>
                <a:latin typeface="MuseoSans"/>
              </a:rPr>
              <a:t>IoT</a:t>
            </a:r>
            <a:r>
              <a:rPr lang="it-IT" sz="1600" dirty="0">
                <a:solidFill>
                  <a:schemeClr val="accent1">
                    <a:lumMod val="50000"/>
                  </a:schemeClr>
                </a:solidFill>
                <a:latin typeface="MuseoSans"/>
              </a:rPr>
              <a:t> </a:t>
            </a:r>
            <a:r>
              <a:rPr lang="it-IT" sz="1600" dirty="0" err="1">
                <a:solidFill>
                  <a:schemeClr val="accent1">
                    <a:lumMod val="50000"/>
                  </a:schemeClr>
                </a:solidFill>
                <a:latin typeface="MuseoSans"/>
              </a:rPr>
              <a:t>is</a:t>
            </a:r>
            <a:r>
              <a:rPr lang="it-IT" sz="1600" dirty="0">
                <a:solidFill>
                  <a:schemeClr val="accent1">
                    <a:lumMod val="50000"/>
                  </a:schemeClr>
                </a:solidFill>
                <a:latin typeface="MuseoSans"/>
              </a:rPr>
              <a:t> a </a:t>
            </a:r>
            <a:r>
              <a:rPr lang="it-IT" sz="1600" b="1" dirty="0" err="1">
                <a:solidFill>
                  <a:schemeClr val="accent2"/>
                </a:solidFill>
              </a:rPr>
              <a:t>wirelessly</a:t>
            </a:r>
            <a:r>
              <a:rPr lang="it-IT" sz="1600" b="1" dirty="0">
                <a:solidFill>
                  <a:schemeClr val="accent2"/>
                </a:solidFill>
              </a:rPr>
              <a:t> </a:t>
            </a:r>
            <a:r>
              <a:rPr lang="it-IT" sz="1600" b="1" dirty="0" err="1">
                <a:solidFill>
                  <a:schemeClr val="accent2"/>
                </a:solidFill>
              </a:rPr>
              <a:t>communicating</a:t>
            </a:r>
            <a:r>
              <a:rPr lang="it-IT" sz="1600" b="1" dirty="0">
                <a:solidFill>
                  <a:schemeClr val="accent2"/>
                </a:solidFill>
              </a:rPr>
              <a:t> </a:t>
            </a:r>
            <a:r>
              <a:rPr lang="it-IT" sz="1600" b="1" dirty="0" err="1">
                <a:solidFill>
                  <a:schemeClr val="accent2"/>
                </a:solidFill>
              </a:rPr>
              <a:t>system</a:t>
            </a:r>
            <a:r>
              <a:rPr lang="it-IT" sz="1600" b="1" dirty="0">
                <a:solidFill>
                  <a:schemeClr val="accent2"/>
                </a:solidFill>
              </a:rPr>
              <a:t> of </a:t>
            </a:r>
            <a:r>
              <a:rPr lang="it-IT" sz="1600" b="1" dirty="0" err="1">
                <a:solidFill>
                  <a:schemeClr val="accent2"/>
                </a:solidFill>
              </a:rPr>
              <a:t>app</a:t>
            </a:r>
            <a:r>
              <a:rPr lang="it-IT" sz="1600" b="1" dirty="0">
                <a:solidFill>
                  <a:schemeClr val="accent2"/>
                </a:solidFill>
              </a:rPr>
              <a:t> and </a:t>
            </a:r>
            <a:r>
              <a:rPr lang="it-IT" sz="1600" b="1" dirty="0" err="1">
                <a:solidFill>
                  <a:schemeClr val="accent2"/>
                </a:solidFill>
              </a:rPr>
              <a:t>device</a:t>
            </a:r>
            <a:r>
              <a:rPr lang="it-IT" sz="1600" b="1" dirty="0">
                <a:solidFill>
                  <a:schemeClr val="accent2"/>
                </a:solidFill>
              </a:rPr>
              <a:t> </a:t>
            </a:r>
            <a:r>
              <a:rPr lang="it-IT" sz="1600" b="1" dirty="0" err="1">
                <a:solidFill>
                  <a:schemeClr val="accent2"/>
                </a:solidFill>
              </a:rPr>
              <a:t>that</a:t>
            </a:r>
            <a:r>
              <a:rPr lang="it-IT" sz="1600" b="1" dirty="0">
                <a:solidFill>
                  <a:schemeClr val="accent2"/>
                </a:solidFill>
              </a:rPr>
              <a:t> </a:t>
            </a:r>
            <a:r>
              <a:rPr lang="it-IT" sz="1600" b="1" dirty="0" err="1">
                <a:solidFill>
                  <a:schemeClr val="accent2"/>
                </a:solidFill>
              </a:rPr>
              <a:t>connects</a:t>
            </a:r>
            <a:r>
              <a:rPr lang="it-IT" sz="1600" b="1" dirty="0">
                <a:solidFill>
                  <a:schemeClr val="accent2"/>
                </a:solidFill>
              </a:rPr>
              <a:t> </a:t>
            </a:r>
            <a:r>
              <a:rPr lang="it-IT" sz="1600" b="1" dirty="0" err="1">
                <a:solidFill>
                  <a:schemeClr val="accent2"/>
                </a:solidFill>
              </a:rPr>
              <a:t>patients</a:t>
            </a:r>
            <a:r>
              <a:rPr lang="it-IT" sz="1600" b="1" dirty="0">
                <a:solidFill>
                  <a:schemeClr val="accent2"/>
                </a:solidFill>
              </a:rPr>
              <a:t> and </a:t>
            </a:r>
            <a:r>
              <a:rPr lang="it-IT" sz="1600" b="1" dirty="0" err="1">
                <a:solidFill>
                  <a:schemeClr val="accent2"/>
                </a:solidFill>
              </a:rPr>
              <a:t>health</a:t>
            </a:r>
            <a:r>
              <a:rPr lang="it-IT" sz="1600" b="1" dirty="0">
                <a:solidFill>
                  <a:schemeClr val="accent2"/>
                </a:solidFill>
              </a:rPr>
              <a:t> providers</a:t>
            </a:r>
            <a:r>
              <a:rPr lang="it-IT" sz="1600" dirty="0">
                <a:solidFill>
                  <a:schemeClr val="accent1">
                    <a:lumMod val="50000"/>
                  </a:schemeClr>
                </a:solidFill>
                <a:latin typeface="MuseoSans"/>
              </a:rPr>
              <a:t> to </a:t>
            </a:r>
            <a:r>
              <a:rPr lang="it-IT" sz="1600" dirty="0" err="1">
                <a:solidFill>
                  <a:schemeClr val="accent1">
                    <a:lumMod val="50000"/>
                  </a:schemeClr>
                </a:solidFill>
                <a:latin typeface="MuseoSans"/>
              </a:rPr>
              <a:t>diagnose</a:t>
            </a:r>
            <a:r>
              <a:rPr lang="it-IT" sz="1600" dirty="0">
                <a:solidFill>
                  <a:schemeClr val="accent1">
                    <a:lumMod val="50000"/>
                  </a:schemeClr>
                </a:solidFill>
                <a:latin typeface="MuseoSans"/>
              </a:rPr>
              <a:t>, monitor, </a:t>
            </a:r>
            <a:r>
              <a:rPr lang="it-IT" sz="1600" dirty="0" err="1">
                <a:solidFill>
                  <a:schemeClr val="accent1">
                    <a:lumMod val="50000"/>
                  </a:schemeClr>
                </a:solidFill>
                <a:latin typeface="MuseoSans"/>
              </a:rPr>
              <a:t>track</a:t>
            </a:r>
            <a:r>
              <a:rPr lang="it-IT" sz="1600" dirty="0">
                <a:solidFill>
                  <a:schemeClr val="accent1">
                    <a:lumMod val="50000"/>
                  </a:schemeClr>
                </a:solidFill>
                <a:latin typeface="MuseoSans"/>
              </a:rPr>
              <a:t> and </a:t>
            </a:r>
            <a:r>
              <a:rPr lang="it-IT" sz="1600" dirty="0" err="1">
                <a:solidFill>
                  <a:schemeClr val="accent1">
                    <a:lumMod val="50000"/>
                  </a:schemeClr>
                </a:solidFill>
                <a:latin typeface="MuseoSans"/>
              </a:rPr>
              <a:t>store</a:t>
            </a:r>
            <a:r>
              <a:rPr lang="it-IT" sz="1600" dirty="0">
                <a:solidFill>
                  <a:schemeClr val="accent1">
                    <a:lumMod val="50000"/>
                  </a:schemeClr>
                </a:solidFill>
                <a:latin typeface="MuseoSans"/>
              </a:rPr>
              <a:t> </a:t>
            </a:r>
            <a:r>
              <a:rPr lang="it-IT" sz="1600" dirty="0" err="1">
                <a:solidFill>
                  <a:schemeClr val="accent1">
                    <a:lumMod val="50000"/>
                  </a:schemeClr>
                </a:solidFill>
                <a:latin typeface="MuseoSans"/>
              </a:rPr>
              <a:t>vital</a:t>
            </a:r>
            <a:r>
              <a:rPr lang="it-IT" sz="1600" dirty="0">
                <a:solidFill>
                  <a:schemeClr val="accent1">
                    <a:lumMod val="50000"/>
                  </a:schemeClr>
                </a:solidFill>
                <a:latin typeface="MuseoSans"/>
              </a:rPr>
              <a:t> </a:t>
            </a:r>
            <a:r>
              <a:rPr lang="it-IT" sz="1600" dirty="0" err="1">
                <a:solidFill>
                  <a:schemeClr val="accent1">
                    <a:lumMod val="50000"/>
                  </a:schemeClr>
                </a:solidFill>
                <a:latin typeface="MuseoSans"/>
              </a:rPr>
              <a:t>statistics</a:t>
            </a:r>
            <a:r>
              <a:rPr lang="it-IT" sz="1600" dirty="0">
                <a:solidFill>
                  <a:schemeClr val="accent1">
                    <a:lumMod val="50000"/>
                  </a:schemeClr>
                </a:solidFill>
                <a:latin typeface="MuseoSans"/>
              </a:rPr>
              <a:t> and </a:t>
            </a:r>
            <a:r>
              <a:rPr lang="it-IT" sz="1600" dirty="0" err="1">
                <a:solidFill>
                  <a:schemeClr val="accent1">
                    <a:lumMod val="50000"/>
                  </a:schemeClr>
                </a:solidFill>
                <a:latin typeface="MuseoSans"/>
              </a:rPr>
              <a:t>medical</a:t>
            </a:r>
            <a:r>
              <a:rPr lang="it-IT" sz="1600" dirty="0">
                <a:solidFill>
                  <a:schemeClr val="accent1">
                    <a:lumMod val="50000"/>
                  </a:schemeClr>
                </a:solidFill>
                <a:latin typeface="MuseoSans"/>
              </a:rPr>
              <a:t> information.</a:t>
            </a:r>
          </a:p>
        </p:txBody>
      </p:sp>
      <p:sp>
        <p:nvSpPr>
          <p:cNvPr id="9" name="CasellaDiTesto 8"/>
          <p:cNvSpPr txBox="1"/>
          <p:nvPr/>
        </p:nvSpPr>
        <p:spPr>
          <a:xfrm>
            <a:off x="548639" y="3144720"/>
            <a:ext cx="5808617" cy="523220"/>
          </a:xfrm>
          <a:prstGeom prst="rect">
            <a:avLst/>
          </a:prstGeom>
          <a:noFill/>
        </p:spPr>
        <p:txBody>
          <a:bodyPr wrap="square" rtlCol="0">
            <a:spAutoFit/>
          </a:bodyPr>
          <a:lstStyle/>
          <a:p>
            <a:r>
              <a:rPr lang="it-IT" sz="2800" b="1" dirty="0" err="1">
                <a:solidFill>
                  <a:schemeClr val="tx2"/>
                </a:solidFill>
              </a:rPr>
              <a:t>Few</a:t>
            </a:r>
            <a:r>
              <a:rPr lang="it-IT" sz="2800" b="1" dirty="0">
                <a:solidFill>
                  <a:schemeClr val="tx2"/>
                </a:solidFill>
              </a:rPr>
              <a:t> </a:t>
            </a:r>
            <a:r>
              <a:rPr lang="it-IT" sz="2800" b="1" dirty="0" err="1">
                <a:solidFill>
                  <a:schemeClr val="tx2"/>
                </a:solidFill>
              </a:rPr>
              <a:t>examples</a:t>
            </a:r>
            <a:r>
              <a:rPr lang="it-IT" sz="2800" b="1" dirty="0">
                <a:solidFill>
                  <a:schemeClr val="tx2"/>
                </a:solidFill>
              </a:rPr>
              <a:t> of </a:t>
            </a:r>
            <a:r>
              <a:rPr lang="it-IT" sz="2800" b="1" dirty="0" err="1">
                <a:solidFill>
                  <a:schemeClr val="tx2"/>
                </a:solidFill>
              </a:rPr>
              <a:t>IoT</a:t>
            </a:r>
            <a:r>
              <a:rPr lang="it-IT" sz="2800" b="1" dirty="0">
                <a:solidFill>
                  <a:schemeClr val="tx2"/>
                </a:solidFill>
              </a:rPr>
              <a:t> in Healthcare</a:t>
            </a:r>
          </a:p>
        </p:txBody>
      </p:sp>
      <p:pic>
        <p:nvPicPr>
          <p:cNvPr id="10" name="Immagine 9"/>
          <p:cNvPicPr>
            <a:picLocks noChangeAspect="1"/>
          </p:cNvPicPr>
          <p:nvPr/>
        </p:nvPicPr>
        <p:blipFill>
          <a:blip r:embed="rId2">
            <a:alphaModFix/>
            <a:duotone>
              <a:schemeClr val="accent5">
                <a:shade val="45000"/>
                <a:satMod val="135000"/>
              </a:schemeClr>
              <a:prstClr val="white"/>
            </a:duotone>
          </a:blip>
          <a:stretch>
            <a:fillRect/>
          </a:stretch>
        </p:blipFill>
        <p:spPr>
          <a:xfrm>
            <a:off x="6971252" y="1836785"/>
            <a:ext cx="4907279" cy="4313422"/>
          </a:xfrm>
          <a:prstGeom prst="rect">
            <a:avLst/>
          </a:prstGeom>
          <a:ln w="28575">
            <a:solidFill>
              <a:schemeClr val="tx2"/>
            </a:solidFill>
          </a:ln>
        </p:spPr>
      </p:pic>
      <p:sp>
        <p:nvSpPr>
          <p:cNvPr id="8" name="Segnaposto testo 119">
            <a:extLst>
              <a:ext uri="{FF2B5EF4-FFF2-40B4-BE49-F238E27FC236}">
                <a16:creationId xmlns:a16="http://schemas.microsoft.com/office/drawing/2014/main" id="{71A269B1-20DD-47EC-905B-3426CC4504D5}"/>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dirty="0"/>
          </a:p>
        </p:txBody>
      </p:sp>
    </p:spTree>
    <p:extLst>
      <p:ext uri="{BB962C8B-B14F-4D97-AF65-F5344CB8AC3E}">
        <p14:creationId xmlns:p14="http://schemas.microsoft.com/office/powerpoint/2010/main" val="165702873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48640" y="834910"/>
            <a:ext cx="10805160" cy="707886"/>
          </a:xfrm>
        </p:spPr>
        <p:txBody>
          <a:bodyPr/>
          <a:lstStyle/>
          <a:p>
            <a:r>
              <a:rPr lang="it-IT" b="1" dirty="0" err="1">
                <a:solidFill>
                  <a:schemeClr val="accent2"/>
                </a:solidFill>
              </a:rPr>
              <a:t>Wereable</a:t>
            </a:r>
            <a:r>
              <a:rPr lang="it-IT" b="1" dirty="0">
                <a:solidFill>
                  <a:schemeClr val="accent2"/>
                </a:solidFill>
              </a:rPr>
              <a:t> </a:t>
            </a:r>
            <a:r>
              <a:rPr lang="it-IT" b="1" dirty="0" err="1">
                <a:solidFill>
                  <a:schemeClr val="accent2"/>
                </a:solidFill>
              </a:rPr>
              <a:t>devices</a:t>
            </a:r>
            <a:endParaRPr lang="it-IT" b="1" dirty="0">
              <a:solidFill>
                <a:schemeClr val="accent2"/>
              </a:solidFill>
            </a:endParaRPr>
          </a:p>
        </p:txBody>
      </p:sp>
      <p:sp>
        <p:nvSpPr>
          <p:cNvPr id="4" name="Segnaposto numero diapositiva 3">
            <a:extLst>
              <a:ext uri="{FF2B5EF4-FFF2-40B4-BE49-F238E27FC236}">
                <a16:creationId xmlns:a16="http://schemas.microsoft.com/office/drawing/2014/main" id="{550904A1-A728-4F8C-99B0-65508D5F0D8E}"/>
              </a:ext>
            </a:extLst>
          </p:cNvPr>
          <p:cNvSpPr>
            <a:spLocks noGrp="1"/>
          </p:cNvSpPr>
          <p:nvPr>
            <p:ph type="sldNum" sz="quarter" idx="4"/>
          </p:nvPr>
        </p:nvSpPr>
        <p:spPr>
          <a:xfrm>
            <a:off x="246359" y="6341330"/>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it-IT" sz="1000" b="0" i="0" u="none" strike="noStrike" kern="1200" cap="none" spc="0" normalizeH="0" baseline="0" noProof="0" smtClean="0">
                <a:ln>
                  <a:noFill/>
                </a:ln>
                <a:solidFill>
                  <a:srgbClr val="7F7F7F">
                    <a:lumMod val="95000"/>
                    <a:lumOff val="5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it-IT" sz="1000" b="0" i="0" u="none" strike="noStrike" kern="1200" cap="none" spc="0" normalizeH="0" baseline="0" noProof="0">
              <a:ln>
                <a:noFill/>
              </a:ln>
              <a:solidFill>
                <a:srgbClr val="7F7F7F">
                  <a:lumMod val="95000"/>
                  <a:lumOff val="5000"/>
                </a:srgbClr>
              </a:solidFill>
              <a:effectLst/>
              <a:uLnTx/>
              <a:uFillTx/>
              <a:latin typeface="Calibri Light" panose="020F0302020204030204"/>
              <a:ea typeface="+mn-ea"/>
              <a:cs typeface="+mn-cs"/>
            </a:endParaRPr>
          </a:p>
        </p:txBody>
      </p:sp>
      <p:sp>
        <p:nvSpPr>
          <p:cNvPr id="3" name="CasellaDiTesto 2"/>
          <p:cNvSpPr txBox="1"/>
          <p:nvPr/>
        </p:nvSpPr>
        <p:spPr>
          <a:xfrm>
            <a:off x="548640" y="2074605"/>
            <a:ext cx="5788152" cy="120032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Wearables are smart electronic devices and technologically sophisticated, equipped with some sensors that placed in contact with the body monitor the state of health and well-being, that's why they are called "</a:t>
            </a:r>
            <a:r>
              <a:rPr kumimoji="0" lang="en-US" sz="1800" b="1" i="0" u="none" strike="noStrike" kern="1200" cap="none" spc="0" normalizeH="0" baseline="0" noProof="0" dirty="0">
                <a:ln>
                  <a:noFill/>
                </a:ln>
                <a:solidFill>
                  <a:srgbClr val="0B9B74"/>
                </a:solidFill>
                <a:effectLst/>
                <a:uLnTx/>
                <a:uFillTx/>
                <a:latin typeface="Calibri" panose="020F0502020204030204"/>
                <a:ea typeface="+mn-ea"/>
                <a:cs typeface="+mn-cs"/>
              </a:rPr>
              <a:t>wearables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t>
            </a:r>
            <a:endParaRPr kumimoji="0" lang="it-IT"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Segnaposto testo 119">
            <a:extLst>
              <a:ext uri="{FF2B5EF4-FFF2-40B4-BE49-F238E27FC236}">
                <a16:creationId xmlns:a16="http://schemas.microsoft.com/office/drawing/2014/main" id="{AC46DAD4-100B-4581-A93D-F332AF3DE8BC}"/>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0" i="0" u="none" strike="noStrike" kern="1200" cap="none" spc="0" normalizeH="0" baseline="0" noProof="0" dirty="0">
              <a:ln>
                <a:noFill/>
              </a:ln>
              <a:solidFill>
                <a:srgbClr val="7F7F7F">
                  <a:alpha val="0"/>
                </a:srgbClr>
              </a:solidFill>
              <a:effectLst/>
              <a:uLnTx/>
              <a:uFillTx/>
              <a:latin typeface="Calibri" panose="020F0502020204030204"/>
              <a:ea typeface="+mn-ea"/>
              <a:cs typeface="+mn-cs"/>
            </a:endParaRPr>
          </a:p>
        </p:txBody>
      </p:sp>
      <p:grpSp>
        <p:nvGrpSpPr>
          <p:cNvPr id="38" name="Group 37"/>
          <p:cNvGrpSpPr/>
          <p:nvPr/>
        </p:nvGrpSpPr>
        <p:grpSpPr>
          <a:xfrm>
            <a:off x="7816550" y="4150441"/>
            <a:ext cx="3713346" cy="2284014"/>
            <a:chOff x="7816550" y="4150441"/>
            <a:chExt cx="3713346" cy="2284014"/>
          </a:xfrm>
        </p:grpSpPr>
        <p:sp>
          <p:nvSpPr>
            <p:cNvPr id="22" name="Rettangolo con angoli arrotondati 9">
              <a:extLst>
                <a:ext uri="{FF2B5EF4-FFF2-40B4-BE49-F238E27FC236}">
                  <a16:creationId xmlns:a16="http://schemas.microsoft.com/office/drawing/2014/main" id="{B4492796-1DB0-4541-AE21-2416E6AF2BD0}"/>
                </a:ext>
              </a:extLst>
            </p:cNvPr>
            <p:cNvSpPr/>
            <p:nvPr/>
          </p:nvSpPr>
          <p:spPr>
            <a:xfrm>
              <a:off x="7816550" y="4150441"/>
              <a:ext cx="3713346" cy="2284014"/>
            </a:xfrm>
            <a:prstGeom prst="roundRect">
              <a:avLst/>
            </a:prstGeom>
            <a:ln w="12700">
              <a:solidFill>
                <a:srgbClr val="ED6F37"/>
              </a:solidFill>
            </a:ln>
          </p:spPr>
          <p:style>
            <a:lnRef idx="2">
              <a:schemeClr val="accent5"/>
            </a:lnRef>
            <a:fillRef idx="1">
              <a:schemeClr val="lt1"/>
            </a:fillRef>
            <a:effectRef idx="0">
              <a:schemeClr val="accent5"/>
            </a:effectRef>
            <a:fontRef idx="minor">
              <a:schemeClr val="dk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Not high battery life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Privacy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Costs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Difficulty of use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E6F8F5"/>
                </a:solidFill>
                <a:effectLst/>
                <a:uLnTx/>
                <a:uFillTx/>
                <a:latin typeface="Calibri" panose="020F0502020204030204"/>
                <a:ea typeface="+mn-ea"/>
                <a:cs typeface="+mn-cs"/>
              </a:endParaRPr>
            </a:p>
          </p:txBody>
        </p:sp>
        <p:sp>
          <p:nvSpPr>
            <p:cNvPr id="6" name="Rectangle 5"/>
            <p:cNvSpPr/>
            <p:nvPr/>
          </p:nvSpPr>
          <p:spPr>
            <a:xfrm>
              <a:off x="7816550" y="4502594"/>
              <a:ext cx="3713346" cy="545231"/>
            </a:xfrm>
            <a:prstGeom prst="rect">
              <a:avLst/>
            </a:prstGeom>
            <a:solidFill>
              <a:srgbClr val="ED6F37"/>
            </a:solidFill>
            <a:ln>
              <a:solidFill>
                <a:srgbClr val="ED6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DISADVANTAGES</a:t>
              </a:r>
            </a:p>
          </p:txBody>
        </p:sp>
      </p:grpSp>
      <p:grpSp>
        <p:nvGrpSpPr>
          <p:cNvPr id="37" name="Group 36"/>
          <p:cNvGrpSpPr/>
          <p:nvPr/>
        </p:nvGrpSpPr>
        <p:grpSpPr>
          <a:xfrm>
            <a:off x="7816550" y="1722919"/>
            <a:ext cx="3713346" cy="2247399"/>
            <a:chOff x="7816550" y="1722919"/>
            <a:chExt cx="3713346" cy="2247399"/>
          </a:xfrm>
        </p:grpSpPr>
        <p:sp>
          <p:nvSpPr>
            <p:cNvPr id="20" name="Rettangolo con angoli arrotondati 9">
              <a:extLst>
                <a:ext uri="{FF2B5EF4-FFF2-40B4-BE49-F238E27FC236}">
                  <a16:creationId xmlns:a16="http://schemas.microsoft.com/office/drawing/2014/main" id="{B4492796-1DB0-4541-AE21-2416E6AF2BD0}"/>
                </a:ext>
              </a:extLst>
            </p:cNvPr>
            <p:cNvSpPr/>
            <p:nvPr/>
          </p:nvSpPr>
          <p:spPr>
            <a:xfrm>
              <a:off x="7816550" y="1722919"/>
              <a:ext cx="3713346" cy="2247399"/>
            </a:xfrm>
            <a:prstGeom prst="roundRect">
              <a:avLst/>
            </a:prstGeom>
            <a:ln w="12700">
              <a:solidFill>
                <a:schemeClr val="accent6">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rPr>
                <a:t>Universally accessible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rPr>
                <a:t>Durability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rPr>
                <a:t>Reliability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rPr>
                <a:t>Compact size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E6F8F5"/>
                </a:solidFill>
                <a:effectLst/>
                <a:uLnTx/>
                <a:uFillTx/>
                <a:latin typeface="Calibri" panose="020F0502020204030204"/>
                <a:ea typeface="+mn-ea"/>
                <a:cs typeface="+mn-cs"/>
              </a:endParaRPr>
            </a:p>
          </p:txBody>
        </p:sp>
        <p:sp>
          <p:nvSpPr>
            <p:cNvPr id="24" name="Rectangle 23"/>
            <p:cNvSpPr/>
            <p:nvPr/>
          </p:nvSpPr>
          <p:spPr>
            <a:xfrm>
              <a:off x="7816550" y="2060443"/>
              <a:ext cx="3713346" cy="545231"/>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ADVANTAGES</a:t>
              </a:r>
            </a:p>
          </p:txBody>
        </p:sp>
      </p:grpSp>
      <p:grpSp>
        <p:nvGrpSpPr>
          <p:cNvPr id="36" name="Group 35"/>
          <p:cNvGrpSpPr/>
          <p:nvPr/>
        </p:nvGrpSpPr>
        <p:grpSpPr>
          <a:xfrm>
            <a:off x="647087" y="3336384"/>
            <a:ext cx="4267812" cy="2879205"/>
            <a:chOff x="647087" y="3336384"/>
            <a:chExt cx="4267812" cy="2879205"/>
          </a:xfrm>
        </p:grpSpPr>
        <p:sp>
          <p:nvSpPr>
            <p:cNvPr id="10" name="CasellaDiTesto 9"/>
            <p:cNvSpPr txBox="1"/>
            <p:nvPr/>
          </p:nvSpPr>
          <p:spPr>
            <a:xfrm>
              <a:off x="1707706" y="3515731"/>
              <a:ext cx="320719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dirty="0" err="1">
                  <a:ln>
                    <a:noFill/>
                  </a:ln>
                  <a:solidFill>
                    <a:srgbClr val="000000"/>
                  </a:solidFill>
                  <a:effectLst/>
                  <a:uLnTx/>
                  <a:uFillTx/>
                  <a:latin typeface="Calibri" panose="020F0502020204030204"/>
                  <a:ea typeface="+mn-ea"/>
                  <a:cs typeface="+mn-cs"/>
                </a:rPr>
                <a:t>Physiological</a:t>
              </a:r>
              <a:r>
                <a:rPr kumimoji="0" lang="it-IT" sz="24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it-IT" sz="2400" b="1" i="0" u="none" strike="noStrike" kern="1200" cap="none" spc="0" normalizeH="0" baseline="0" noProof="0" dirty="0" err="1">
                  <a:ln>
                    <a:noFill/>
                  </a:ln>
                  <a:solidFill>
                    <a:srgbClr val="000000"/>
                  </a:solidFill>
                  <a:effectLst/>
                  <a:uLnTx/>
                  <a:uFillTx/>
                  <a:latin typeface="Calibri" panose="020F0502020204030204"/>
                  <a:ea typeface="+mn-ea"/>
                  <a:cs typeface="+mn-cs"/>
                </a:rPr>
                <a:t>Sensing</a:t>
              </a:r>
              <a:endParaRPr kumimoji="0" lang="it-IT"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CasellaDiTesto 10"/>
            <p:cNvSpPr txBox="1"/>
            <p:nvPr/>
          </p:nvSpPr>
          <p:spPr>
            <a:xfrm>
              <a:off x="1707706" y="4524650"/>
              <a:ext cx="290239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dirty="0" err="1">
                  <a:ln>
                    <a:noFill/>
                  </a:ln>
                  <a:solidFill>
                    <a:srgbClr val="000000"/>
                  </a:solidFill>
                  <a:effectLst/>
                  <a:uLnTx/>
                  <a:uFillTx/>
                  <a:latin typeface="Calibri" panose="020F0502020204030204"/>
                  <a:ea typeface="+mn-ea"/>
                  <a:cs typeface="+mn-cs"/>
                </a:rPr>
                <a:t>Biochemical</a:t>
              </a:r>
              <a:r>
                <a:rPr kumimoji="0" lang="it-IT" sz="24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it-IT" sz="2400" b="1" i="0" u="none" strike="noStrike" kern="1200" cap="none" spc="0" normalizeH="0" baseline="0" noProof="0" dirty="0" err="1">
                  <a:ln>
                    <a:noFill/>
                  </a:ln>
                  <a:solidFill>
                    <a:srgbClr val="000000"/>
                  </a:solidFill>
                  <a:effectLst/>
                  <a:uLnTx/>
                  <a:uFillTx/>
                  <a:latin typeface="Calibri" panose="020F0502020204030204"/>
                  <a:ea typeface="+mn-ea"/>
                  <a:cs typeface="+mn-cs"/>
                </a:rPr>
                <a:t>Sensing</a:t>
              </a:r>
              <a:endParaRPr kumimoji="0" lang="it-IT"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CasellaDiTesto 11"/>
            <p:cNvSpPr txBox="1"/>
            <p:nvPr/>
          </p:nvSpPr>
          <p:spPr>
            <a:xfrm>
              <a:off x="1707706" y="5533568"/>
              <a:ext cx="277539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dirty="0">
                  <a:ln>
                    <a:noFill/>
                  </a:ln>
                  <a:solidFill>
                    <a:srgbClr val="000000"/>
                  </a:solidFill>
                  <a:effectLst/>
                  <a:uLnTx/>
                  <a:uFillTx/>
                  <a:latin typeface="Calibri" panose="020F0502020204030204"/>
                  <a:ea typeface="+mn-ea"/>
                  <a:cs typeface="+mn-cs"/>
                </a:rPr>
                <a:t>Motion </a:t>
              </a:r>
              <a:r>
                <a:rPr kumimoji="0" lang="it-IT" sz="2400" b="1" i="0" u="none" strike="noStrike" kern="1200" cap="none" spc="0" normalizeH="0" baseline="0" noProof="0" dirty="0" err="1">
                  <a:ln>
                    <a:noFill/>
                  </a:ln>
                  <a:solidFill>
                    <a:srgbClr val="000000"/>
                  </a:solidFill>
                  <a:effectLst/>
                  <a:uLnTx/>
                  <a:uFillTx/>
                  <a:latin typeface="Calibri" panose="020F0502020204030204"/>
                  <a:ea typeface="+mn-ea"/>
                  <a:cs typeface="+mn-cs"/>
                </a:rPr>
                <a:t>Sensing</a:t>
              </a:r>
              <a:endParaRPr kumimoji="0" lang="it-IT"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87" y="5332769"/>
              <a:ext cx="882820" cy="882820"/>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87" y="4261840"/>
              <a:ext cx="882820" cy="88282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87" y="3336384"/>
              <a:ext cx="737347" cy="737347"/>
            </a:xfrm>
            <a:prstGeom prst="rect">
              <a:avLst/>
            </a:prstGeom>
          </p:spPr>
        </p:pic>
      </p:grpSp>
    </p:spTree>
    <p:extLst>
      <p:ext uri="{BB962C8B-B14F-4D97-AF65-F5344CB8AC3E}">
        <p14:creationId xmlns:p14="http://schemas.microsoft.com/office/powerpoint/2010/main" val="4115654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con angoli arrotondati 9">
            <a:extLst>
              <a:ext uri="{FF2B5EF4-FFF2-40B4-BE49-F238E27FC236}">
                <a16:creationId xmlns:a16="http://schemas.microsoft.com/office/drawing/2014/main" id="{EFDA0C75-515F-4290-AE85-5D85D19B5C4D}"/>
              </a:ext>
            </a:extLst>
          </p:cNvPr>
          <p:cNvSpPr/>
          <p:nvPr/>
        </p:nvSpPr>
        <p:spPr>
          <a:xfrm>
            <a:off x="3144600" y="4504939"/>
            <a:ext cx="3713346" cy="1935505"/>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E6F8F5"/>
              </a:solidFill>
              <a:effectLst/>
              <a:uLnTx/>
              <a:uFillTx/>
              <a:latin typeface="Calibri" panose="020F0502020204030204"/>
              <a:ea typeface="+mn-ea"/>
              <a:cs typeface="+mn-cs"/>
            </a:endParaRPr>
          </a:p>
        </p:txBody>
      </p:sp>
      <p:sp>
        <p:nvSpPr>
          <p:cNvPr id="12" name="Rettangolo con angoli arrotondati 9">
            <a:extLst>
              <a:ext uri="{FF2B5EF4-FFF2-40B4-BE49-F238E27FC236}">
                <a16:creationId xmlns:a16="http://schemas.microsoft.com/office/drawing/2014/main" id="{4473CA94-B50E-4F60-922C-3300B5178A14}"/>
              </a:ext>
            </a:extLst>
          </p:cNvPr>
          <p:cNvSpPr/>
          <p:nvPr/>
        </p:nvSpPr>
        <p:spPr>
          <a:xfrm>
            <a:off x="480683" y="2629655"/>
            <a:ext cx="3806091" cy="1520786"/>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E6F8F5"/>
              </a:solidFill>
              <a:effectLst/>
              <a:uLnTx/>
              <a:uFillTx/>
              <a:latin typeface="Calibri" panose="020F0502020204030204"/>
              <a:ea typeface="+mn-ea"/>
              <a:cs typeface="+mn-cs"/>
            </a:endParaRPr>
          </a:p>
        </p:txBody>
      </p:sp>
      <p:pic>
        <p:nvPicPr>
          <p:cNvPr id="3" name="Immagine 2"/>
          <p:cNvPicPr>
            <a:picLocks noChangeAspect="1"/>
          </p:cNvPicPr>
          <p:nvPr/>
        </p:nvPicPr>
        <p:blipFill>
          <a:blip r:embed="rId2">
            <a:extLst>
              <a:ext uri="{BEBA8EAE-BF5A-486C-A8C5-ECC9F3942E4B}">
                <a14:imgProps xmlns:a14="http://schemas.microsoft.com/office/drawing/2010/main">
                  <a14:imgLayer r:embed="rId3">
                    <a14:imgEffect>
                      <a14:backgroundRemoval t="6402" b="96341" l="3250" r="96250">
                        <a14:foregroundMark x1="4000" y1="21341" x2="11250" y2="27744"/>
                        <a14:foregroundMark x1="7750" y1="43902" x2="3250" y2="42073"/>
                        <a14:foregroundMark x1="7000" y1="34146" x2="3500" y2="12195"/>
                        <a14:foregroundMark x1="56750" y1="34756" x2="42750" y2="13415"/>
                        <a14:foregroundMark x1="48750" y1="16463" x2="43750" y2="7317"/>
                        <a14:foregroundMark x1="34500" y1="89329" x2="34250" y2="96951"/>
                        <a14:foregroundMark x1="89500" y1="49695" x2="86750" y2="35366"/>
                        <a14:foregroundMark x1="6250" y1="17683" x2="3250" y2="7927"/>
                        <a14:foregroundMark x1="88500" y1="63110" x2="92750" y2="34451"/>
                        <a14:foregroundMark x1="92750" y1="34451" x2="88250" y2="32622"/>
                        <a14:foregroundMark x1="95500" y1="35366" x2="96250" y2="46951"/>
                        <a14:foregroundMark x1="77500" y1="31098" x2="67750" y2="26524"/>
                      </a14:backgroundRemoval>
                    </a14:imgEffect>
                  </a14:imgLayer>
                </a14:imgProps>
              </a:ext>
            </a:extLst>
          </a:blip>
          <a:srcRect/>
          <a:stretch/>
        </p:blipFill>
        <p:spPr>
          <a:xfrm>
            <a:off x="1386840" y="995238"/>
            <a:ext cx="2516957" cy="1657170"/>
          </a:xfrm>
          <a:prstGeom prst="rect">
            <a:avLst/>
          </a:prstGeom>
        </p:spPr>
      </p:pic>
      <p:sp>
        <p:nvSpPr>
          <p:cNvPr id="5" name="CasellaDiTesto 4"/>
          <p:cNvSpPr txBox="1"/>
          <p:nvPr/>
        </p:nvSpPr>
        <p:spPr>
          <a:xfrm>
            <a:off x="480683" y="2724838"/>
            <a:ext cx="3806091" cy="1323439"/>
          </a:xfrm>
          <a:prstGeom prst="rect">
            <a:avLst/>
          </a:prstGeom>
          <a:noFill/>
        </p:spPr>
        <p:txBody>
          <a:bodyPr wrap="square" rtlCol="0">
            <a:spAutoFit/>
          </a:bodyPr>
          <a:lstStyle/>
          <a:p>
            <a:pPr algn="just"/>
            <a:r>
              <a:rPr lang="en-US" sz="1600" b="1" dirty="0">
                <a:solidFill>
                  <a:schemeClr val="accent2"/>
                </a:solidFill>
              </a:rPr>
              <a:t>Smart bed </a:t>
            </a:r>
            <a:r>
              <a:rPr lang="en-US" sz="1600" dirty="0">
                <a:solidFill>
                  <a:srgbClr val="000000"/>
                </a:solidFill>
              </a:rPr>
              <a:t>allow for real-time monitoring, caregiver and patient assistance, automated functions and positions (chair, assisted exit from bed).</a:t>
            </a:r>
          </a:p>
          <a:p>
            <a:pPr algn="just"/>
            <a:r>
              <a:rPr lang="it-IT" sz="1600" dirty="0" err="1">
                <a:solidFill>
                  <a:srgbClr val="000000"/>
                </a:solidFill>
              </a:rPr>
              <a:t>Presence</a:t>
            </a:r>
            <a:r>
              <a:rPr lang="it-IT" sz="1600" dirty="0">
                <a:solidFill>
                  <a:srgbClr val="000000"/>
                </a:solidFill>
              </a:rPr>
              <a:t> of pressure </a:t>
            </a:r>
            <a:r>
              <a:rPr lang="it-IT" sz="1600" dirty="0" err="1">
                <a:solidFill>
                  <a:srgbClr val="000000"/>
                </a:solidFill>
              </a:rPr>
              <a:t>sensors</a:t>
            </a:r>
            <a:r>
              <a:rPr lang="it-IT" sz="1600" dirty="0">
                <a:solidFill>
                  <a:srgbClr val="000000"/>
                </a:solidFill>
              </a:rPr>
              <a:t>.</a:t>
            </a:r>
          </a:p>
        </p:txBody>
      </p:sp>
      <p:pic>
        <p:nvPicPr>
          <p:cNvPr id="7" name="Immagine 6"/>
          <p:cNvPicPr>
            <a:picLocks noChangeAspect="1"/>
          </p:cNvPicPr>
          <p:nvPr/>
        </p:nvPicPr>
        <p:blipFill>
          <a:blip r:embed="rId4">
            <a:extLst>
              <a:ext uri="{BEBA8EAE-BF5A-486C-A8C5-ECC9F3942E4B}">
                <a14:imgProps xmlns:a14="http://schemas.microsoft.com/office/drawing/2010/main">
                  <a14:imgLayer r:embed="rId5">
                    <a14:imgEffect>
                      <a14:backgroundRemoval t="7865" b="98315" l="2128" r="89362">
                        <a14:foregroundMark x1="46099" y1="24157" x2="33688" y2="36517"/>
                        <a14:foregroundMark x1="37943" y1="26404" x2="78369" y2="19663"/>
                        <a14:foregroundMark x1="78369" y1="19663" x2="85816" y2="46067"/>
                        <a14:foregroundMark x1="73404" y1="14607" x2="42199" y2="21348"/>
                        <a14:foregroundMark x1="42199" y1="21348" x2="29787" y2="50562"/>
                        <a14:foregroundMark x1="34397" y1="59551" x2="49645" y2="78090"/>
                        <a14:foregroundMark x1="49645" y1="78090" x2="69149" y2="82022"/>
                        <a14:foregroundMark x1="81560" y1="85955" x2="34752" y2="98876"/>
                        <a14:foregroundMark x1="9220" y1="93820" x2="2482" y2="97753"/>
                        <a14:foregroundMark x1="86170" y1="93820" x2="81560" y2="76966"/>
                        <a14:foregroundMark x1="65603" y1="10674" x2="47163" y2="10112"/>
                        <a14:foregroundMark x1="81206" y1="19663" x2="63121" y2="7865"/>
                        <a14:foregroundMark x1="63121" y1="7865" x2="44326" y2="10674"/>
                        <a14:foregroundMark x1="44326" y1="10674" x2="44326" y2="10674"/>
                      </a14:backgroundRemoval>
                    </a14:imgEffect>
                  </a14:imgLayer>
                </a14:imgProps>
              </a:ext>
            </a:extLst>
          </a:blip>
          <a:stretch>
            <a:fillRect/>
          </a:stretch>
        </p:blipFill>
        <p:spPr>
          <a:xfrm>
            <a:off x="548640" y="4562072"/>
            <a:ext cx="2686050" cy="1695450"/>
          </a:xfrm>
          <a:prstGeom prst="rect">
            <a:avLst/>
          </a:prstGeom>
        </p:spPr>
      </p:pic>
      <p:sp>
        <p:nvSpPr>
          <p:cNvPr id="8" name="CasellaDiTesto 7"/>
          <p:cNvSpPr txBox="1"/>
          <p:nvPr/>
        </p:nvSpPr>
        <p:spPr>
          <a:xfrm>
            <a:off x="3234690" y="4687862"/>
            <a:ext cx="3533166" cy="1569660"/>
          </a:xfrm>
          <a:prstGeom prst="rect">
            <a:avLst/>
          </a:prstGeom>
          <a:noFill/>
        </p:spPr>
        <p:txBody>
          <a:bodyPr wrap="square" rtlCol="0">
            <a:spAutoFit/>
          </a:bodyPr>
          <a:lstStyle/>
          <a:p>
            <a:pPr algn="just"/>
            <a:r>
              <a:rPr lang="en-US" sz="1600" dirty="0">
                <a:solidFill>
                  <a:srgbClr val="000000"/>
                </a:solidFill>
              </a:rPr>
              <a:t>One non-invasive diagnostic tool are </a:t>
            </a:r>
            <a:r>
              <a:rPr lang="en-US" sz="1600" b="1" dirty="0">
                <a:solidFill>
                  <a:schemeClr val="accent2"/>
                </a:solidFill>
              </a:rPr>
              <a:t>smart contact lenses</a:t>
            </a:r>
            <a:r>
              <a:rPr lang="en-US" sz="1600" dirty="0">
                <a:solidFill>
                  <a:srgbClr val="000000"/>
                </a:solidFill>
              </a:rPr>
              <a:t>, which use a microchip and incredibly small electronics to measure the sugar content of tears once per second, which allows glucose levels to be monitored.</a:t>
            </a:r>
            <a:endParaRPr lang="it-IT" sz="1600" dirty="0">
              <a:solidFill>
                <a:srgbClr val="000000"/>
              </a:solidFill>
            </a:endParaRPr>
          </a:p>
        </p:txBody>
      </p:sp>
      <p:pic>
        <p:nvPicPr>
          <p:cNvPr id="9" name="Immagine 8"/>
          <p:cNvPicPr>
            <a:picLocks noChangeAspect="1"/>
          </p:cNvPicPr>
          <p:nvPr/>
        </p:nvPicPr>
        <p:blipFill>
          <a:blip r:embed="rId6">
            <a:extLst>
              <a:ext uri="{BEBA8EAE-BF5A-486C-A8C5-ECC9F3942E4B}">
                <a14:imgProps xmlns:a14="http://schemas.microsoft.com/office/drawing/2010/main">
                  <a14:imgLayer r:embed="rId7">
                    <a14:imgEffect>
                      <a14:backgroundRemoval t="1800" b="99400" l="2400" r="96800">
                        <a14:foregroundMark x1="26000" y1="8600" x2="26533" y2="30600"/>
                        <a14:foregroundMark x1="15067" y1="87000" x2="6933" y2="93800"/>
                        <a14:foregroundMark x1="33867" y1="21800" x2="31333" y2="9000"/>
                        <a14:foregroundMark x1="32667" y1="12000" x2="33867" y2="10400"/>
                        <a14:foregroundMark x1="70933" y1="9400" x2="69333" y2="74000"/>
                        <a14:foregroundMark x1="69333" y1="74000" x2="66800" y2="83200"/>
                        <a14:foregroundMark x1="73733" y1="27600" x2="72605" y2="6361"/>
                        <a14:foregroundMark x1="75733" y1="19600" x2="83600" y2="88400"/>
                        <a14:foregroundMark x1="87600" y1="97200" x2="55467" y2="89200"/>
                        <a14:foregroundMark x1="55733" y1="61400" x2="52400" y2="88000"/>
                        <a14:foregroundMark x1="80267" y1="59600" x2="84533" y2="38000"/>
                        <a14:foregroundMark x1="84533" y1="38000" x2="87867" y2="35200"/>
                        <a14:foregroundMark x1="86667" y1="36400" x2="79733" y2="22200"/>
                        <a14:foregroundMark x1="76933" y1="8200" x2="76756" y2="5811"/>
                        <a14:foregroundMark x1="86667" y1="62200" x2="96933" y2="89400"/>
                        <a14:foregroundMark x1="96933" y1="89400" x2="90667" y2="99400"/>
                        <a14:foregroundMark x1="60000" y1="42400" x2="67333" y2="29400"/>
                        <a14:foregroundMark x1="5200" y1="80400" x2="2810" y2="86888"/>
                        <a14:foregroundMark x1="64533" y1="54600" x2="65600" y2="84600"/>
                        <a14:foregroundMark x1="55200" y1="83800" x2="47067" y2="93800"/>
                        <a14:foregroundMark x1="78533" y1="77400" x2="78267" y2="95600"/>
                        <a14:foregroundMark x1="86933" y1="83800" x2="83600" y2="62600"/>
                        <a14:foregroundMark x1="62800" y1="36000" x2="67333" y2="27600"/>
                        <a14:foregroundMark x1="71467" y1="12400" x2="71467" y2="3600"/>
                        <a14:foregroundMark x1="72133" y1="12000" x2="72133" y2="2400"/>
                        <a14:foregroundMark x1="74933" y1="5600" x2="71200" y2="3200"/>
                        <a14:foregroundMark x1="71867" y1="3600" x2="69067" y2="3200"/>
                        <a14:foregroundMark x1="72133" y1="1800" x2="76933" y2="10800"/>
                        <a14:foregroundMark x1="70400" y1="2400" x2="69333" y2="5200"/>
                        <a14:foregroundMark x1="54933" y1="46600" x2="52133" y2="59200"/>
                        <a14:backgroundMark x1="84800" y1="12400" x2="82533" y2="4000"/>
                        <a14:backgroundMark x1="2400" y1="49600" x2="2133" y2="71800"/>
                        <a14:backgroundMark x1="400" y1="76600" x2="667" y2="96000"/>
                        <a14:backgroundMark x1="76933" y1="2800" x2="75652" y2="2970"/>
                      </a14:backgroundRemoval>
                    </a14:imgEffect>
                  </a14:imgLayer>
                </a14:imgProps>
              </a:ext>
            </a:extLst>
          </a:blip>
          <a:stretch>
            <a:fillRect/>
          </a:stretch>
        </p:blipFill>
        <p:spPr>
          <a:xfrm>
            <a:off x="7992823" y="1115639"/>
            <a:ext cx="3285221" cy="2190147"/>
          </a:xfrm>
          <a:prstGeom prst="rect">
            <a:avLst/>
          </a:prstGeom>
        </p:spPr>
      </p:pic>
      <p:sp>
        <p:nvSpPr>
          <p:cNvPr id="2" name="Segnaposto numero diapositiva 1">
            <a:extLst>
              <a:ext uri="{FF2B5EF4-FFF2-40B4-BE49-F238E27FC236}">
                <a16:creationId xmlns:a16="http://schemas.microsoft.com/office/drawing/2014/main" id="{1FBC7605-6847-4D46-9540-1D12AD710913}"/>
              </a:ext>
            </a:extLst>
          </p:cNvPr>
          <p:cNvSpPr>
            <a:spLocks noGrp="1"/>
          </p:cNvSpPr>
          <p:nvPr>
            <p:ph type="sldNum" sz="quarter" idx="4"/>
          </p:nvPr>
        </p:nvSpPr>
        <p:spPr>
          <a:xfrm>
            <a:off x="246359" y="6314697"/>
            <a:ext cx="302281" cy="365760"/>
          </a:xfrm>
        </p:spPr>
        <p:txBody>
          <a:bodyPr/>
          <a:lstStyle/>
          <a:p>
            <a:pPr rtl="0"/>
            <a:fld id="{4FAB73BC-B049-4115-A692-8D63A059BFB8}" type="slidenum">
              <a:rPr lang="it-IT" noProof="0" smtClean="0"/>
              <a:pPr rtl="0"/>
              <a:t>14</a:t>
            </a:fld>
            <a:endParaRPr lang="it-IT" noProof="0"/>
          </a:p>
        </p:txBody>
      </p:sp>
      <p:sp>
        <p:nvSpPr>
          <p:cNvPr id="11" name="Segnaposto testo 119">
            <a:extLst>
              <a:ext uri="{FF2B5EF4-FFF2-40B4-BE49-F238E27FC236}">
                <a16:creationId xmlns:a16="http://schemas.microsoft.com/office/drawing/2014/main" id="{A594561E-1467-4174-9903-EF29934EE7E6}"/>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dirty="0"/>
          </a:p>
        </p:txBody>
      </p:sp>
      <p:sp>
        <p:nvSpPr>
          <p:cNvPr id="14" name="Rettangolo con angoli arrotondati 9">
            <a:extLst>
              <a:ext uri="{FF2B5EF4-FFF2-40B4-BE49-F238E27FC236}">
                <a16:creationId xmlns:a16="http://schemas.microsoft.com/office/drawing/2014/main" id="{67627153-6453-4140-906A-A7450020E8E7}"/>
              </a:ext>
            </a:extLst>
          </p:cNvPr>
          <p:cNvSpPr/>
          <p:nvPr/>
        </p:nvSpPr>
        <p:spPr>
          <a:xfrm>
            <a:off x="7607832" y="3327914"/>
            <a:ext cx="4152071" cy="2552769"/>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E6F8F5"/>
              </a:solidFill>
              <a:effectLst/>
              <a:uLnTx/>
              <a:uFillTx/>
              <a:latin typeface="Calibri" panose="020F0502020204030204"/>
              <a:ea typeface="+mn-ea"/>
              <a:cs typeface="+mn-cs"/>
            </a:endParaRPr>
          </a:p>
        </p:txBody>
      </p:sp>
      <p:sp>
        <p:nvSpPr>
          <p:cNvPr id="10" name="CasellaDiTesto 9"/>
          <p:cNvSpPr txBox="1"/>
          <p:nvPr/>
        </p:nvSpPr>
        <p:spPr>
          <a:xfrm>
            <a:off x="7719956" y="3411804"/>
            <a:ext cx="4006391" cy="2308324"/>
          </a:xfrm>
          <a:prstGeom prst="rect">
            <a:avLst/>
          </a:prstGeom>
          <a:noFill/>
        </p:spPr>
        <p:txBody>
          <a:bodyPr wrap="square" rtlCol="0">
            <a:spAutoFit/>
          </a:bodyPr>
          <a:lstStyle/>
          <a:p>
            <a:pPr algn="just"/>
            <a:r>
              <a:rPr lang="en-US" sz="1600" b="1" dirty="0">
                <a:solidFill>
                  <a:schemeClr val="accent2"/>
                </a:solidFill>
              </a:rPr>
              <a:t>Socially interactive robots </a:t>
            </a:r>
            <a:r>
              <a:rPr lang="en-US" sz="1600" dirty="0">
                <a:solidFill>
                  <a:srgbClr val="000000"/>
                </a:solidFill>
              </a:rPr>
              <a:t>(SAR) currently exist only on an experimental level. </a:t>
            </a:r>
          </a:p>
          <a:p>
            <a:pPr algn="just"/>
            <a:r>
              <a:rPr lang="en-US" sz="1600" dirty="0">
                <a:solidFill>
                  <a:srgbClr val="000000"/>
                </a:solidFill>
              </a:rPr>
              <a:t>They should be able to:</a:t>
            </a:r>
          </a:p>
          <a:p>
            <a:pPr marL="285750" indent="-285750" algn="just">
              <a:buFont typeface="Wingdings" panose="05000000000000000000" pitchFamily="2" charset="2"/>
              <a:buChar char="v"/>
            </a:pPr>
            <a:r>
              <a:rPr lang="en-US" sz="1600" dirty="0">
                <a:solidFill>
                  <a:srgbClr val="000000"/>
                </a:solidFill>
              </a:rPr>
              <a:t>automate some physical tasks that an older person may not be able to do;</a:t>
            </a:r>
          </a:p>
          <a:p>
            <a:pPr marL="285750" indent="-285750" algn="just">
              <a:buFont typeface="Wingdings" panose="05000000000000000000" pitchFamily="2" charset="2"/>
              <a:buChar char="v"/>
            </a:pPr>
            <a:r>
              <a:rPr lang="en-US" sz="1600" dirty="0">
                <a:solidFill>
                  <a:srgbClr val="000000"/>
                </a:solidFill>
              </a:rPr>
              <a:t>promote physical and cognitive exercise;</a:t>
            </a:r>
          </a:p>
          <a:p>
            <a:pPr marL="285750" indent="-285750" algn="just">
              <a:buFont typeface="Wingdings" panose="05000000000000000000" pitchFamily="2" charset="2"/>
              <a:buChar char="v"/>
            </a:pPr>
            <a:r>
              <a:rPr lang="en-US" sz="1600" dirty="0">
                <a:solidFill>
                  <a:srgbClr val="000000"/>
                </a:solidFill>
              </a:rPr>
              <a:t>keep people company in the public areas of residential facilities to improve the socialization of residents.</a:t>
            </a:r>
            <a:endParaRPr lang="it-IT" sz="1600" dirty="0">
              <a:solidFill>
                <a:srgbClr val="000000"/>
              </a:solidFill>
            </a:endParaRPr>
          </a:p>
        </p:txBody>
      </p:sp>
      <p:sp>
        <p:nvSpPr>
          <p:cNvPr id="15" name="Titolo 1">
            <a:extLst>
              <a:ext uri="{FF2B5EF4-FFF2-40B4-BE49-F238E27FC236}">
                <a16:creationId xmlns:a16="http://schemas.microsoft.com/office/drawing/2014/main" id="{B65A3D18-4E16-4296-988B-9C99495B3966}"/>
              </a:ext>
            </a:extLst>
          </p:cNvPr>
          <p:cNvSpPr>
            <a:spLocks noGrp="1"/>
          </p:cNvSpPr>
          <p:nvPr>
            <p:ph type="title"/>
          </p:nvPr>
        </p:nvSpPr>
        <p:spPr>
          <a:xfrm>
            <a:off x="0" y="417556"/>
            <a:ext cx="10805160" cy="707886"/>
          </a:xfrm>
        </p:spPr>
        <p:txBody>
          <a:bodyPr>
            <a:noAutofit/>
          </a:bodyPr>
          <a:lstStyle/>
          <a:p>
            <a:r>
              <a:rPr lang="it-IT" b="1" dirty="0">
                <a:solidFill>
                  <a:schemeClr val="accent2"/>
                </a:solidFill>
              </a:rPr>
              <a:t>Smart devices</a:t>
            </a:r>
            <a:br>
              <a:rPr lang="it-IT" b="1" dirty="0">
                <a:solidFill>
                  <a:schemeClr val="accent2"/>
                </a:solidFill>
              </a:rPr>
            </a:br>
            <a:br>
              <a:rPr lang="it-IT" sz="1600" dirty="0">
                <a:solidFill>
                  <a:schemeClr val="accent2"/>
                </a:solidFill>
              </a:rPr>
            </a:br>
            <a:br>
              <a:rPr lang="it-IT" sz="1600" dirty="0">
                <a:solidFill>
                  <a:srgbClr val="000000"/>
                </a:solidFill>
              </a:rPr>
            </a:br>
            <a:br>
              <a:rPr lang="it-IT" sz="1600" dirty="0">
                <a:solidFill>
                  <a:srgbClr val="000000"/>
                </a:solidFill>
              </a:rPr>
            </a:br>
            <a:br>
              <a:rPr lang="it-IT" sz="1600" dirty="0">
                <a:solidFill>
                  <a:schemeClr val="accent2"/>
                </a:solidFill>
              </a:rPr>
            </a:br>
            <a:br>
              <a:rPr lang="it-IT" sz="1600" dirty="0">
                <a:solidFill>
                  <a:schemeClr val="accent2"/>
                </a:solidFill>
              </a:rPr>
            </a:br>
            <a:br>
              <a:rPr lang="it-IT" sz="1600" b="1" dirty="0">
                <a:solidFill>
                  <a:schemeClr val="accent2"/>
                </a:solidFill>
              </a:rPr>
            </a:br>
            <a:br>
              <a:rPr lang="it-IT" sz="1600" b="1" dirty="0">
                <a:solidFill>
                  <a:schemeClr val="accent2"/>
                </a:solidFill>
              </a:rPr>
            </a:br>
            <a:br>
              <a:rPr lang="it-IT" sz="1600" dirty="0">
                <a:solidFill>
                  <a:schemeClr val="accent2"/>
                </a:solidFill>
              </a:rPr>
            </a:br>
            <a:endParaRPr lang="it-IT" b="1" dirty="0">
              <a:solidFill>
                <a:schemeClr val="accent2"/>
              </a:solidFill>
            </a:endParaRPr>
          </a:p>
        </p:txBody>
      </p:sp>
    </p:spTree>
    <p:extLst>
      <p:ext uri="{BB962C8B-B14F-4D97-AF65-F5344CB8AC3E}">
        <p14:creationId xmlns:p14="http://schemas.microsoft.com/office/powerpoint/2010/main" val="2572654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5" grpId="0"/>
      <p:bldP spid="8" grpId="0"/>
      <p:bldP spid="14"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a 3">
            <a:extLst>
              <a:ext uri="{FF2B5EF4-FFF2-40B4-BE49-F238E27FC236}">
                <a16:creationId xmlns:a16="http://schemas.microsoft.com/office/drawing/2014/main" id="{A7330750-1C0F-4E5F-B960-713ABD79767A}"/>
              </a:ext>
            </a:extLst>
          </p:cNvPr>
          <p:cNvGraphicFramePr/>
          <p:nvPr>
            <p:extLst>
              <p:ext uri="{D42A27DB-BD31-4B8C-83A1-F6EECF244321}">
                <p14:modId xmlns:p14="http://schemas.microsoft.com/office/powerpoint/2010/main" val="1996074872"/>
              </p:ext>
            </p:extLst>
          </p:nvPr>
        </p:nvGraphicFramePr>
        <p:xfrm>
          <a:off x="341047" y="275197"/>
          <a:ext cx="10788260" cy="5414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olo 1"/>
          <p:cNvSpPr>
            <a:spLocks noGrp="1"/>
          </p:cNvSpPr>
          <p:nvPr>
            <p:ph type="title"/>
          </p:nvPr>
        </p:nvSpPr>
        <p:spPr/>
        <p:txBody>
          <a:bodyPr/>
          <a:lstStyle/>
          <a:p>
            <a:r>
              <a:rPr lang="en-US" b="1" dirty="0">
                <a:solidFill>
                  <a:schemeClr val="accent2"/>
                </a:solidFill>
              </a:rPr>
              <a:t>Wearable devices and Covid-19</a:t>
            </a:r>
            <a:endParaRPr lang="it-IT" b="1" dirty="0">
              <a:solidFill>
                <a:schemeClr val="accent2"/>
              </a:solidFill>
            </a:endParaRPr>
          </a:p>
        </p:txBody>
      </p:sp>
      <p:sp>
        <p:nvSpPr>
          <p:cNvPr id="8" name="Segnaposto numero diapositiva 7">
            <a:extLst>
              <a:ext uri="{FF2B5EF4-FFF2-40B4-BE49-F238E27FC236}">
                <a16:creationId xmlns:a16="http://schemas.microsoft.com/office/drawing/2014/main" id="{133613BD-93E7-4482-906A-FA0C8FE49640}"/>
              </a:ext>
            </a:extLst>
          </p:cNvPr>
          <p:cNvSpPr>
            <a:spLocks noGrp="1"/>
          </p:cNvSpPr>
          <p:nvPr>
            <p:ph type="sldNum" sz="quarter" idx="4"/>
          </p:nvPr>
        </p:nvSpPr>
        <p:spPr>
          <a:xfrm>
            <a:off x="246359" y="6331269"/>
            <a:ext cx="302281" cy="365760"/>
          </a:xfrm>
        </p:spPr>
        <p:txBody>
          <a:bodyPr/>
          <a:lstStyle/>
          <a:p>
            <a:pPr rtl="0"/>
            <a:fld id="{4FAB73BC-B049-4115-A692-8D63A059BFB8}" type="slidenum">
              <a:rPr lang="it-IT" noProof="0" smtClean="0"/>
              <a:pPr rtl="0"/>
              <a:t>15</a:t>
            </a:fld>
            <a:endParaRPr lang="it-IT" noProof="0"/>
          </a:p>
        </p:txBody>
      </p:sp>
      <p:sp>
        <p:nvSpPr>
          <p:cNvPr id="3" name="CasellaDiTesto 2"/>
          <p:cNvSpPr txBox="1"/>
          <p:nvPr/>
        </p:nvSpPr>
        <p:spPr>
          <a:xfrm>
            <a:off x="744718" y="1875934"/>
            <a:ext cx="6108569" cy="2507530"/>
          </a:xfrm>
          <a:prstGeom prst="rect">
            <a:avLst/>
          </a:prstGeom>
          <a:noFill/>
        </p:spPr>
        <p:txBody>
          <a:bodyPr wrap="square" rtlCol="0">
            <a:spAutoFit/>
          </a:bodyPr>
          <a:lstStyle/>
          <a:p>
            <a:endParaRPr lang="it-IT" dirty="0"/>
          </a:p>
        </p:txBody>
      </p:sp>
      <p:sp>
        <p:nvSpPr>
          <p:cNvPr id="11" name="Freccia circolare a destra 10"/>
          <p:cNvSpPr/>
          <p:nvPr/>
        </p:nvSpPr>
        <p:spPr>
          <a:xfrm flipH="1">
            <a:off x="11129307" y="2944701"/>
            <a:ext cx="505376" cy="2124449"/>
          </a:xfrm>
          <a:prstGeom prst="curvedRightArrow">
            <a:avLst>
              <a:gd name="adj1" fmla="val 24681"/>
              <a:gd name="adj2" fmla="val 53550"/>
              <a:gd name="adj3" fmla="val 40713"/>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3" name="Ovale 12"/>
          <p:cNvSpPr/>
          <p:nvPr/>
        </p:nvSpPr>
        <p:spPr>
          <a:xfrm>
            <a:off x="7068902" y="4321318"/>
            <a:ext cx="3985388" cy="1483936"/>
          </a:xfrm>
          <a:prstGeom prst="ellipse">
            <a:avLst/>
          </a:prstGeom>
          <a:solidFill>
            <a:srgbClr val="FF7E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0000"/>
              </a:solidFill>
            </a:endParaRPr>
          </a:p>
          <a:p>
            <a:pPr algn="ctr"/>
            <a:r>
              <a:rPr lang="en-US" sz="2400" dirty="0">
                <a:solidFill>
                  <a:schemeClr val="bg1"/>
                </a:solidFill>
              </a:rPr>
              <a:t>Main symptom of </a:t>
            </a:r>
          </a:p>
          <a:p>
            <a:pPr algn="ctr"/>
            <a:r>
              <a:rPr lang="en-US" sz="2400" dirty="0">
                <a:solidFill>
                  <a:schemeClr val="bg1"/>
                </a:solidFill>
              </a:rPr>
              <a:t>Sars-CoV-2 infection</a:t>
            </a:r>
            <a:endParaRPr lang="it-IT" sz="2400" dirty="0">
              <a:solidFill>
                <a:schemeClr val="bg1"/>
              </a:solidFill>
            </a:endParaRPr>
          </a:p>
          <a:p>
            <a:pPr algn="ctr"/>
            <a:r>
              <a:rPr lang="it-IT" dirty="0">
                <a:solidFill>
                  <a:srgbClr val="000000"/>
                </a:solidFill>
              </a:rPr>
              <a:t> </a:t>
            </a:r>
          </a:p>
        </p:txBody>
      </p:sp>
      <p:sp>
        <p:nvSpPr>
          <p:cNvPr id="14" name="Segnaposto testo 119">
            <a:extLst>
              <a:ext uri="{FF2B5EF4-FFF2-40B4-BE49-F238E27FC236}">
                <a16:creationId xmlns:a16="http://schemas.microsoft.com/office/drawing/2014/main" id="{124F1D71-6613-4B9A-88EE-AAD77D4AFBD5}"/>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dirty="0"/>
          </a:p>
        </p:txBody>
      </p:sp>
      <p:pic>
        <p:nvPicPr>
          <p:cNvPr id="16" name="Immagine 15" descr="Immagine che contiene elettronico&#10;&#10;Descrizione generata automaticamente">
            <a:extLst>
              <a:ext uri="{FF2B5EF4-FFF2-40B4-BE49-F238E27FC236}">
                <a16:creationId xmlns:a16="http://schemas.microsoft.com/office/drawing/2014/main" id="{89BDE284-EDAF-49E5-BDC9-B3C1E112D0D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164329" y="3794118"/>
            <a:ext cx="3985389" cy="2658861"/>
          </a:xfrm>
          <a:prstGeom prst="rect">
            <a:avLst/>
          </a:prstGeom>
        </p:spPr>
      </p:pic>
    </p:spTree>
    <p:extLst>
      <p:ext uri="{BB962C8B-B14F-4D97-AF65-F5344CB8AC3E}">
        <p14:creationId xmlns:p14="http://schemas.microsoft.com/office/powerpoint/2010/main" val="3477075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C8287F1B-3E25-4481-B199-24E6AD18DCEE}"/>
              </a:ext>
            </a:extLst>
          </p:cNvPr>
          <p:cNvSpPr>
            <a:spLocks noGrp="1"/>
          </p:cNvSpPr>
          <p:nvPr>
            <p:ph type="title"/>
          </p:nvPr>
        </p:nvSpPr>
        <p:spPr/>
        <p:txBody>
          <a:bodyPr rtlCol="0"/>
          <a:lstStyle/>
          <a:p>
            <a:pPr rtl="0"/>
            <a:r>
              <a:rPr lang="en-US" b="1" dirty="0"/>
              <a:t>What is </a:t>
            </a:r>
            <a:r>
              <a:rPr lang="en-US" b="1" dirty="0">
                <a:solidFill>
                  <a:schemeClr val="accent2"/>
                </a:solidFill>
              </a:rPr>
              <a:t>telemedicine?</a:t>
            </a:r>
          </a:p>
        </p:txBody>
      </p:sp>
      <p:sp>
        <p:nvSpPr>
          <p:cNvPr id="2" name="Segnaposto numero diapositiva 1">
            <a:extLst>
              <a:ext uri="{FF2B5EF4-FFF2-40B4-BE49-F238E27FC236}">
                <a16:creationId xmlns:a16="http://schemas.microsoft.com/office/drawing/2014/main" id="{0BF79A82-ECE2-40DC-94D2-DFDEE015D7D9}"/>
              </a:ext>
            </a:extLst>
          </p:cNvPr>
          <p:cNvSpPr>
            <a:spLocks noGrp="1"/>
          </p:cNvSpPr>
          <p:nvPr>
            <p:ph type="sldNum" sz="quarter" idx="4"/>
          </p:nvPr>
        </p:nvSpPr>
        <p:spPr>
          <a:xfrm>
            <a:off x="246359" y="6331269"/>
            <a:ext cx="302281" cy="365760"/>
          </a:xfrm>
        </p:spPr>
        <p:txBody>
          <a:bodyPr/>
          <a:lstStyle/>
          <a:p>
            <a:pPr rtl="0"/>
            <a:fld id="{4FAB73BC-B049-4115-A692-8D63A059BFB8}" type="slidenum">
              <a:rPr lang="it-IT" noProof="0" smtClean="0"/>
              <a:pPr rtl="0"/>
              <a:t>16</a:t>
            </a:fld>
            <a:endParaRPr lang="it-IT" noProof="0"/>
          </a:p>
        </p:txBody>
      </p:sp>
      <p:sp>
        <p:nvSpPr>
          <p:cNvPr id="9" name="Segnaposto contenuto 12">
            <a:extLst>
              <a:ext uri="{FF2B5EF4-FFF2-40B4-BE49-F238E27FC236}">
                <a16:creationId xmlns:a16="http://schemas.microsoft.com/office/drawing/2014/main" id="{5F307770-38D8-49CA-BFD0-64F78C89348C}"/>
              </a:ext>
            </a:extLst>
          </p:cNvPr>
          <p:cNvSpPr txBox="1">
            <a:spLocks/>
          </p:cNvSpPr>
          <p:nvPr/>
        </p:nvSpPr>
        <p:spPr>
          <a:xfrm>
            <a:off x="548640" y="2163215"/>
            <a:ext cx="4128135" cy="4793754"/>
          </a:xfrm>
          <a:prstGeom prst="rect">
            <a:avLst/>
          </a:prstGeom>
        </p:spPr>
        <p:txBody>
          <a:bodyPr rtlCol="0"/>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1600" dirty="0">
                <a:solidFill>
                  <a:srgbClr val="555555"/>
                </a:solidFill>
                <a:latin typeface="MuseoSans"/>
              </a:rPr>
              <a:t>Telemedicine can be defined as </a:t>
            </a:r>
            <a:r>
              <a:rPr lang="en-US" sz="1600" b="1" dirty="0">
                <a:solidFill>
                  <a:schemeClr val="accent2"/>
                </a:solidFill>
                <a:latin typeface="MuseoSans"/>
              </a:rPr>
              <a:t>the use of technology</a:t>
            </a:r>
            <a:r>
              <a:rPr lang="en-US" sz="1600" dirty="0">
                <a:solidFill>
                  <a:srgbClr val="555555"/>
                </a:solidFill>
                <a:latin typeface="MuseoSans"/>
              </a:rPr>
              <a:t> (computers, video, phone, messaging) </a:t>
            </a:r>
            <a:r>
              <a:rPr lang="en-US" sz="1600" b="1" dirty="0">
                <a:solidFill>
                  <a:schemeClr val="accent2"/>
                </a:solidFill>
                <a:latin typeface="MuseoSans"/>
              </a:rPr>
              <a:t>by a medical professional </a:t>
            </a:r>
            <a:r>
              <a:rPr lang="en-US" sz="1600" dirty="0">
                <a:solidFill>
                  <a:srgbClr val="555555"/>
                </a:solidFill>
                <a:latin typeface="MuseoSans"/>
              </a:rPr>
              <a:t>to diagnose and treat patients </a:t>
            </a:r>
            <a:r>
              <a:rPr lang="en-US" sz="1600" b="1" dirty="0">
                <a:solidFill>
                  <a:schemeClr val="accent2"/>
                </a:solidFill>
                <a:latin typeface="MuseoSans"/>
              </a:rPr>
              <a:t>in a remote location</a:t>
            </a:r>
            <a:r>
              <a:rPr lang="en-US" sz="1600" dirty="0">
                <a:solidFill>
                  <a:srgbClr val="555555"/>
                </a:solidFill>
                <a:latin typeface="MuseoSans"/>
              </a:rPr>
              <a:t>.</a:t>
            </a:r>
          </a:p>
          <a:p>
            <a:pPr marL="0" indent="0" algn="just">
              <a:buNone/>
            </a:pPr>
            <a:r>
              <a:rPr lang="en-US" sz="1600" dirty="0">
                <a:solidFill>
                  <a:srgbClr val="555555"/>
                </a:solidFill>
                <a:latin typeface="MuseoSans"/>
              </a:rPr>
              <a:t>Telemedicine allows health care professionals to </a:t>
            </a:r>
            <a:r>
              <a:rPr lang="en-US" sz="1600" b="1" dirty="0">
                <a:solidFill>
                  <a:schemeClr val="accent2"/>
                </a:solidFill>
                <a:latin typeface="MuseoSans"/>
              </a:rPr>
              <a:t>evaluate, diagnose and treat patients </a:t>
            </a:r>
            <a:r>
              <a:rPr lang="en-US" sz="1600" dirty="0">
                <a:solidFill>
                  <a:srgbClr val="555555"/>
                </a:solidFill>
                <a:latin typeface="MuseoSans"/>
              </a:rPr>
              <a:t>at a distance</a:t>
            </a:r>
            <a:r>
              <a:rPr lang="en-US" sz="1600" b="1" dirty="0">
                <a:solidFill>
                  <a:schemeClr val="accent2"/>
                </a:solidFill>
                <a:latin typeface="MuseoSans"/>
              </a:rPr>
              <a:t> </a:t>
            </a:r>
            <a:r>
              <a:rPr lang="en-US" sz="1600" dirty="0">
                <a:solidFill>
                  <a:srgbClr val="555555"/>
                </a:solidFill>
                <a:latin typeface="MuseoSans"/>
              </a:rPr>
              <a:t>using telecommunications technology.</a:t>
            </a:r>
          </a:p>
          <a:p>
            <a:pPr marL="0" indent="0" algn="just">
              <a:buNone/>
            </a:pPr>
            <a:r>
              <a:rPr lang="en-US" sz="1600" dirty="0">
                <a:solidFill>
                  <a:srgbClr val="555555"/>
                </a:solidFill>
                <a:latin typeface="MuseoSans"/>
              </a:rPr>
              <a:t>Telemedicine involves the </a:t>
            </a:r>
            <a:r>
              <a:rPr lang="en-US" sz="1600" b="1" dirty="0">
                <a:solidFill>
                  <a:schemeClr val="accent2"/>
                </a:solidFill>
                <a:latin typeface="MuseoSans"/>
              </a:rPr>
              <a:t>use of electronic communications and software to provide clinical services </a:t>
            </a:r>
            <a:r>
              <a:rPr lang="en-US" sz="1600" dirty="0">
                <a:solidFill>
                  <a:srgbClr val="555555"/>
                </a:solidFill>
                <a:latin typeface="MuseoSans"/>
              </a:rPr>
              <a:t>to patients without an in-person visit. </a:t>
            </a:r>
          </a:p>
        </p:txBody>
      </p:sp>
      <p:pic>
        <p:nvPicPr>
          <p:cNvPr id="14" name="Immagine 13">
            <a:extLst>
              <a:ext uri="{FF2B5EF4-FFF2-40B4-BE49-F238E27FC236}">
                <a16:creationId xmlns:a16="http://schemas.microsoft.com/office/drawing/2014/main" id="{E03CEDDD-AB3D-4AC9-807D-13CEA62ABA6D}"/>
              </a:ext>
            </a:extLst>
          </p:cNvPr>
          <p:cNvPicPr>
            <a:picLocks noChangeAspect="1"/>
          </p:cNvPicPr>
          <p:nvPr/>
        </p:nvPicPr>
        <p:blipFill rotWithShape="1">
          <a:blip r:embed="rId3">
            <a:extLst>
              <a:ext uri="{28A0092B-C50C-407E-A947-70E740481C1C}">
                <a14:useLocalDpi xmlns:a14="http://schemas.microsoft.com/office/drawing/2010/main" val="0"/>
              </a:ext>
            </a:extLst>
          </a:blip>
          <a:srcRect b="9973"/>
          <a:stretch/>
        </p:blipFill>
        <p:spPr>
          <a:xfrm>
            <a:off x="6223000" y="2163215"/>
            <a:ext cx="5969000" cy="4200427"/>
          </a:xfrm>
          <a:prstGeom prst="rect">
            <a:avLst/>
          </a:prstGeom>
        </p:spPr>
      </p:pic>
      <p:sp>
        <p:nvSpPr>
          <p:cNvPr id="15" name="AutoShape 3" descr="[Foto]">
            <a:extLst>
              <a:ext uri="{FF2B5EF4-FFF2-40B4-BE49-F238E27FC236}">
                <a16:creationId xmlns:a16="http://schemas.microsoft.com/office/drawing/2014/main" id="{8C310D11-50B2-465E-8F70-E5BCFA0EBAC2}"/>
              </a:ext>
            </a:extLst>
          </p:cNvPr>
          <p:cNvSpPr>
            <a:spLocks noChangeAspect="1" noChangeArrowheads="1"/>
          </p:cNvSpPr>
          <p:nvPr/>
        </p:nvSpPr>
        <p:spPr bwMode="auto">
          <a:xfrm>
            <a:off x="4857750" y="2733675"/>
            <a:ext cx="2476500" cy="1390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Immagine 18">
            <a:extLst>
              <a:ext uri="{FF2B5EF4-FFF2-40B4-BE49-F238E27FC236}">
                <a16:creationId xmlns:a16="http://schemas.microsoft.com/office/drawing/2014/main" id="{30421AEA-8FA6-4119-B651-28AB6841B8DE}"/>
              </a:ext>
            </a:extLst>
          </p:cNvPr>
          <p:cNvPicPr>
            <a:picLocks noChangeAspect="1"/>
          </p:cNvPicPr>
          <p:nvPr/>
        </p:nvPicPr>
        <p:blipFill>
          <a:blip r:embed="rId4"/>
          <a:srcRect/>
          <a:stretch/>
        </p:blipFill>
        <p:spPr>
          <a:xfrm>
            <a:off x="7005484" y="2362200"/>
            <a:ext cx="4454013" cy="2495550"/>
          </a:xfrm>
          <a:prstGeom prst="rect">
            <a:avLst/>
          </a:prstGeom>
        </p:spPr>
      </p:pic>
      <p:pic>
        <p:nvPicPr>
          <p:cNvPr id="7" name="Immagine 6">
            <a:extLst>
              <a:ext uri="{FF2B5EF4-FFF2-40B4-BE49-F238E27FC236}">
                <a16:creationId xmlns:a16="http://schemas.microsoft.com/office/drawing/2014/main" id="{956E8E8E-49CC-412D-8DCA-4C94D7EDF45F}"/>
              </a:ext>
            </a:extLst>
          </p:cNvPr>
          <p:cNvPicPr>
            <a:picLocks noChangeAspect="1"/>
          </p:cNvPicPr>
          <p:nvPr/>
        </p:nvPicPr>
        <p:blipFill>
          <a:blip r:embed="rId5"/>
          <a:srcRect/>
          <a:stretch/>
        </p:blipFill>
        <p:spPr>
          <a:xfrm>
            <a:off x="7005484" y="2362200"/>
            <a:ext cx="4454012" cy="2495550"/>
          </a:xfrm>
          <a:prstGeom prst="rect">
            <a:avLst/>
          </a:prstGeom>
        </p:spPr>
      </p:pic>
      <p:sp>
        <p:nvSpPr>
          <p:cNvPr id="10" name="Segnaposto testo 119">
            <a:extLst>
              <a:ext uri="{FF2B5EF4-FFF2-40B4-BE49-F238E27FC236}">
                <a16:creationId xmlns:a16="http://schemas.microsoft.com/office/drawing/2014/main" id="{99D44937-494D-4BB3-96F7-906A3969EE81}"/>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dirty="0"/>
          </a:p>
        </p:txBody>
      </p:sp>
    </p:spTree>
    <p:extLst>
      <p:ext uri="{BB962C8B-B14F-4D97-AF65-F5344CB8AC3E}">
        <p14:creationId xmlns:p14="http://schemas.microsoft.com/office/powerpoint/2010/main" val="351528504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8">
            <a:extLst>
              <a:ext uri="{FF2B5EF4-FFF2-40B4-BE49-F238E27FC236}">
                <a16:creationId xmlns:a16="http://schemas.microsoft.com/office/drawing/2014/main" id="{6A74C1BF-DDDC-4184-8788-CAA61CC1C421}"/>
              </a:ext>
            </a:extLst>
          </p:cNvPr>
          <p:cNvPicPr>
            <a:picLocks noChangeAspect="1"/>
          </p:cNvPicPr>
          <p:nvPr/>
        </p:nvPicPr>
        <p:blipFill>
          <a:blip r:embed="rId2"/>
          <a:srcRect/>
          <a:stretch/>
        </p:blipFill>
        <p:spPr>
          <a:xfrm>
            <a:off x="7928761" y="3067344"/>
            <a:ext cx="4982533" cy="3986027"/>
          </a:xfrm>
          <a:prstGeom prst="rect">
            <a:avLst/>
          </a:prstGeom>
        </p:spPr>
      </p:pic>
      <p:sp>
        <p:nvSpPr>
          <p:cNvPr id="5" name="Rettangolo con angoli arrotondati 4">
            <a:extLst>
              <a:ext uri="{FF2B5EF4-FFF2-40B4-BE49-F238E27FC236}">
                <a16:creationId xmlns:a16="http://schemas.microsoft.com/office/drawing/2014/main" id="{159419AE-9C6A-44BA-9F74-975ECFFF8ECB}"/>
              </a:ext>
            </a:extLst>
          </p:cNvPr>
          <p:cNvSpPr/>
          <p:nvPr/>
        </p:nvSpPr>
        <p:spPr>
          <a:xfrm>
            <a:off x="16393" y="3220725"/>
            <a:ext cx="8319534" cy="1181100"/>
          </a:xfrm>
          <a:prstGeom prst="roundRect">
            <a:avLst/>
          </a:prstGeom>
          <a:solidFill>
            <a:schemeClr val="accent4"/>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B9B74"/>
              </a:solidFill>
              <a:effectLst/>
              <a:uLnTx/>
              <a:uFillTx/>
              <a:latin typeface="Calibri" panose="020F0502020204030204"/>
              <a:ea typeface="+mn-ea"/>
              <a:cs typeface="+mn-cs"/>
            </a:endParaRPr>
          </a:p>
        </p:txBody>
      </p:sp>
      <p:sp>
        <p:nvSpPr>
          <p:cNvPr id="6" name="Rettangolo con angoli arrotondati 5">
            <a:extLst>
              <a:ext uri="{FF2B5EF4-FFF2-40B4-BE49-F238E27FC236}">
                <a16:creationId xmlns:a16="http://schemas.microsoft.com/office/drawing/2014/main" id="{89B595C9-A7C4-4E73-BA24-CDCEBD7F1D8D}"/>
              </a:ext>
            </a:extLst>
          </p:cNvPr>
          <p:cNvSpPr/>
          <p:nvPr/>
        </p:nvSpPr>
        <p:spPr>
          <a:xfrm>
            <a:off x="0" y="4596097"/>
            <a:ext cx="8335927" cy="928520"/>
          </a:xfrm>
          <a:prstGeom prst="roundRect">
            <a:avLst/>
          </a:prstGeom>
          <a:solidFill>
            <a:schemeClr val="accent4"/>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B9B74"/>
              </a:solidFill>
              <a:effectLst/>
              <a:uLnTx/>
              <a:uFillTx/>
              <a:latin typeface="Calibri" panose="020F0502020204030204"/>
              <a:ea typeface="+mn-ea"/>
              <a:cs typeface="+mn-cs"/>
            </a:endParaRPr>
          </a:p>
        </p:txBody>
      </p:sp>
      <p:sp>
        <p:nvSpPr>
          <p:cNvPr id="4" name="Rettangolo con angoli arrotondati 3">
            <a:extLst>
              <a:ext uri="{FF2B5EF4-FFF2-40B4-BE49-F238E27FC236}">
                <a16:creationId xmlns:a16="http://schemas.microsoft.com/office/drawing/2014/main" id="{79900818-FF81-4702-8AD0-60087F20FF19}"/>
              </a:ext>
            </a:extLst>
          </p:cNvPr>
          <p:cNvSpPr/>
          <p:nvPr/>
        </p:nvSpPr>
        <p:spPr>
          <a:xfrm>
            <a:off x="16393" y="1816325"/>
            <a:ext cx="8319535" cy="1181100"/>
          </a:xfrm>
          <a:prstGeom prst="roundRect">
            <a:avLst/>
          </a:prstGeom>
          <a:solidFill>
            <a:schemeClr val="accent4"/>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B9B74"/>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69CA566-B923-4ADE-B117-F29E6C761451}"/>
              </a:ext>
            </a:extLst>
          </p:cNvPr>
          <p:cNvSpPr>
            <a:spLocks noGrp="1"/>
          </p:cNvSpPr>
          <p:nvPr>
            <p:ph type="title"/>
          </p:nvPr>
        </p:nvSpPr>
        <p:spPr/>
        <p:txBody>
          <a:bodyPr>
            <a:normAutofit/>
          </a:bodyPr>
          <a:lstStyle/>
          <a:p>
            <a:r>
              <a:rPr lang="pt-PT" b="1" dirty="0">
                <a:solidFill>
                  <a:schemeClr val="accent4">
                    <a:lumMod val="50000"/>
                  </a:schemeClr>
                </a:solidFill>
              </a:rPr>
              <a:t>Applications</a:t>
            </a:r>
            <a:endParaRPr lang="pt-PT" dirty="0">
              <a:solidFill>
                <a:schemeClr val="accent4">
                  <a:lumMod val="50000"/>
                </a:schemeClr>
              </a:solidFill>
            </a:endParaRPr>
          </a:p>
        </p:txBody>
      </p:sp>
      <p:sp>
        <p:nvSpPr>
          <p:cNvPr id="7" name="Segnaposto numero diapositiva 6">
            <a:extLst>
              <a:ext uri="{FF2B5EF4-FFF2-40B4-BE49-F238E27FC236}">
                <a16:creationId xmlns:a16="http://schemas.microsoft.com/office/drawing/2014/main" id="{1FB50FB0-5BA2-455A-AC06-BA68910F6881}"/>
              </a:ext>
            </a:extLst>
          </p:cNvPr>
          <p:cNvSpPr>
            <a:spLocks noGrp="1"/>
          </p:cNvSpPr>
          <p:nvPr>
            <p:ph type="sldNum" sz="quarter" idx="4"/>
          </p:nvPr>
        </p:nvSpPr>
        <p:spPr>
          <a:xfrm>
            <a:off x="242674" y="6331269"/>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it-IT" sz="1000" b="0" i="0" u="none" strike="noStrike" kern="1200" cap="none" spc="0" normalizeH="0" baseline="0" noProof="0" smtClean="0">
                <a:ln>
                  <a:noFill/>
                </a:ln>
                <a:solidFill>
                  <a:srgbClr val="7F7F7F">
                    <a:lumMod val="95000"/>
                    <a:lumOff val="5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17</a:t>
            </a:fld>
            <a:endParaRPr kumimoji="0" lang="it-IT" sz="1000" b="0" i="0" u="none" strike="noStrike" kern="1200" cap="none" spc="0" normalizeH="0" baseline="0" noProof="0">
              <a:ln>
                <a:noFill/>
              </a:ln>
              <a:solidFill>
                <a:srgbClr val="7F7F7F">
                  <a:lumMod val="95000"/>
                  <a:lumOff val="5000"/>
                </a:srgbClr>
              </a:solidFill>
              <a:effectLst/>
              <a:uLnTx/>
              <a:uFillTx/>
              <a:latin typeface="Calibri Light" panose="020F0302020204030204"/>
              <a:ea typeface="+mn-ea"/>
              <a:cs typeface="+mn-cs"/>
            </a:endParaRPr>
          </a:p>
        </p:txBody>
      </p:sp>
      <p:sp>
        <p:nvSpPr>
          <p:cNvPr id="3" name="CaixaDeTexto 2">
            <a:extLst>
              <a:ext uri="{FF2B5EF4-FFF2-40B4-BE49-F238E27FC236}">
                <a16:creationId xmlns:a16="http://schemas.microsoft.com/office/drawing/2014/main" id="{69B8E387-326A-439D-ACB0-40524F0D99AD}"/>
              </a:ext>
            </a:extLst>
          </p:cNvPr>
          <p:cNvSpPr txBox="1"/>
          <p:nvPr/>
        </p:nvSpPr>
        <p:spPr>
          <a:xfrm>
            <a:off x="16402" y="1831298"/>
            <a:ext cx="7912359" cy="369331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srgbClr val="0B9B74"/>
                </a:solidFill>
                <a:effectLst/>
                <a:uLnTx/>
                <a:uFillTx/>
                <a:latin typeface="Calibri" panose="020F0502020204030204"/>
                <a:ea typeface="+mn-ea"/>
                <a:cs typeface="+mn-cs"/>
              </a:rPr>
              <a:t>Follow-up </a:t>
            </a:r>
            <a:r>
              <a:rPr kumimoji="0" lang="it-IT" sz="1800" b="1" i="0" u="none" strike="noStrike" kern="1200" cap="none" spc="0" normalizeH="0" baseline="0" noProof="0" dirty="0" err="1">
                <a:ln>
                  <a:noFill/>
                </a:ln>
                <a:solidFill>
                  <a:srgbClr val="0B9B74"/>
                </a:solidFill>
                <a:effectLst/>
                <a:uLnTx/>
                <a:uFillTx/>
                <a:latin typeface="Calibri" panose="020F0502020204030204"/>
                <a:ea typeface="+mn-ea"/>
                <a:cs typeface="+mn-cs"/>
              </a:rPr>
              <a:t>visits</a:t>
            </a:r>
            <a:endParaRPr kumimoji="0" lang="en-US" sz="1800" b="1" i="0" u="none" strike="noStrike" kern="1200" cap="none" spc="0" normalizeH="0" baseline="0" noProof="0" dirty="0">
              <a:ln>
                <a:noFill/>
              </a:ln>
              <a:solidFill>
                <a:srgbClr val="0B9B74"/>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F7F7F"/>
                </a:solidFill>
                <a:effectLst/>
                <a:uLnTx/>
                <a:uFillTx/>
                <a:latin typeface="Calibri" panose="020F0502020204030204"/>
                <a:ea typeface="+mn-ea"/>
                <a:cs typeface="+mn-cs"/>
              </a:rPr>
              <a:t>Using health software for routine follow-up visits is not only more efficient for providers and patients, but it also increases the likelihood of follow-up, reducing missed appointments and improving patient outcomes.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B9B74"/>
                </a:solidFill>
                <a:effectLst/>
                <a:uLnTx/>
                <a:uFillTx/>
                <a:latin typeface="Calibri" panose="020F0502020204030204"/>
                <a:ea typeface="+mn-ea"/>
                <a:cs typeface="+mn-cs"/>
              </a:rPr>
              <a:t>Remote chronic disease management</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F7F7F"/>
                </a:solidFill>
                <a:effectLst/>
                <a:uLnTx/>
                <a:uFillTx/>
                <a:latin typeface="Calibri" panose="020F0502020204030204"/>
                <a:ea typeface="+mn-ea"/>
                <a:cs typeface="+mn-cs"/>
              </a:rPr>
              <a:t>The increasing rate of </a:t>
            </a:r>
            <a:r>
              <a:rPr kumimoji="0" lang="en-US" sz="1800" b="0" i="0" strike="noStrike" kern="1200" cap="none" spc="0" normalizeH="0" baseline="0" noProof="0" dirty="0">
                <a:ln>
                  <a:noFill/>
                </a:ln>
                <a:solidFill>
                  <a:srgbClr val="7F7F7F"/>
                </a:solidFill>
                <a:uLnTx/>
                <a:uFillTx/>
                <a:latin typeface="Calibri" panose="020F0502020204030204"/>
                <a:ea typeface="+mn-ea"/>
                <a:cs typeface="+mn-cs"/>
              </a:rPr>
              <a:t>chronic disease </a:t>
            </a:r>
            <a:r>
              <a:rPr kumimoji="0" lang="en-US" sz="1800" b="0" i="0" u="none" strike="noStrike" kern="1200" cap="none" spc="0" normalizeH="0" baseline="0" noProof="0" dirty="0">
                <a:ln>
                  <a:noFill/>
                </a:ln>
                <a:solidFill>
                  <a:srgbClr val="7F7F7F"/>
                </a:solidFill>
                <a:effectLst/>
                <a:uLnTx/>
                <a:uFillTx/>
                <a:latin typeface="Calibri" panose="020F0502020204030204"/>
                <a:ea typeface="+mn-ea"/>
                <a:cs typeface="+mn-cs"/>
              </a:rPr>
              <a:t>is a major challenge for our health system. It is a prime candidate for the use of telemedicine software because it makes it easier and less expensive for patients to maintain control over their health.</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B9B74"/>
                </a:solidFill>
                <a:effectLst/>
                <a:uLnTx/>
                <a:uFillTx/>
                <a:latin typeface="Calibri" panose="020F0502020204030204"/>
                <a:ea typeface="+mn-ea"/>
                <a:cs typeface="+mn-cs"/>
              </a:rPr>
              <a:t>Remote post-hospitalization care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F7F7F"/>
                </a:solidFill>
                <a:effectLst/>
                <a:uLnTx/>
                <a:uFillTx/>
                <a:latin typeface="Calibri" panose="020F0502020204030204"/>
                <a:ea typeface="+mn-ea"/>
                <a:cs typeface="+mn-cs"/>
              </a:rPr>
              <a:t>One telehealth program for patients with congestive heart failure reduced 30-day hospital readmissions by 73 percent and six-month readmissions by 50 percent.</a:t>
            </a:r>
          </a:p>
        </p:txBody>
      </p:sp>
      <p:sp>
        <p:nvSpPr>
          <p:cNvPr id="9" name="Segnaposto testo 119">
            <a:extLst>
              <a:ext uri="{FF2B5EF4-FFF2-40B4-BE49-F238E27FC236}">
                <a16:creationId xmlns:a16="http://schemas.microsoft.com/office/drawing/2014/main" id="{DAA0E4C8-7DAA-40CC-BE3C-5146898EDDFF}"/>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0" i="0" u="none" strike="noStrike" kern="1200" cap="none" spc="0" normalizeH="0" baseline="0" noProof="0" dirty="0">
              <a:ln>
                <a:noFill/>
              </a:ln>
              <a:solidFill>
                <a:srgbClr val="7F7F7F">
                  <a:alpha val="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85287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6A74C1BF-DDDC-4184-8788-CAA61CC1C421}"/>
              </a:ext>
            </a:extLst>
          </p:cNvPr>
          <p:cNvPicPr>
            <a:picLocks noChangeAspect="1"/>
          </p:cNvPicPr>
          <p:nvPr/>
        </p:nvPicPr>
        <p:blipFill>
          <a:blip r:embed="rId2"/>
          <a:srcRect/>
          <a:stretch/>
        </p:blipFill>
        <p:spPr>
          <a:xfrm>
            <a:off x="7928761" y="3057719"/>
            <a:ext cx="4982533" cy="3986027"/>
          </a:xfrm>
          <a:prstGeom prst="rect">
            <a:avLst/>
          </a:prstGeom>
        </p:spPr>
      </p:pic>
      <p:sp>
        <p:nvSpPr>
          <p:cNvPr id="5" name="Rettangolo con angoli arrotondati 4">
            <a:extLst>
              <a:ext uri="{FF2B5EF4-FFF2-40B4-BE49-F238E27FC236}">
                <a16:creationId xmlns:a16="http://schemas.microsoft.com/office/drawing/2014/main" id="{159419AE-9C6A-44BA-9F74-975ECFFF8ECB}"/>
              </a:ext>
            </a:extLst>
          </p:cNvPr>
          <p:cNvSpPr/>
          <p:nvPr/>
        </p:nvSpPr>
        <p:spPr>
          <a:xfrm>
            <a:off x="0" y="3116596"/>
            <a:ext cx="8124825" cy="1665232"/>
          </a:xfrm>
          <a:prstGeom prst="roundRect">
            <a:avLst/>
          </a:prstGeom>
          <a:solidFill>
            <a:schemeClr val="accent4"/>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ttangolo con angoli arrotondati 5">
            <a:extLst>
              <a:ext uri="{FF2B5EF4-FFF2-40B4-BE49-F238E27FC236}">
                <a16:creationId xmlns:a16="http://schemas.microsoft.com/office/drawing/2014/main" id="{89B595C9-A7C4-4E73-BA24-CDCEBD7F1D8D}"/>
              </a:ext>
            </a:extLst>
          </p:cNvPr>
          <p:cNvSpPr/>
          <p:nvPr/>
        </p:nvSpPr>
        <p:spPr>
          <a:xfrm>
            <a:off x="0" y="4840706"/>
            <a:ext cx="8124825" cy="1759516"/>
          </a:xfrm>
          <a:prstGeom prst="roundRect">
            <a:avLst/>
          </a:prstGeom>
          <a:solidFill>
            <a:schemeClr val="accent4"/>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ttangolo con angoli arrotondati 3">
            <a:extLst>
              <a:ext uri="{FF2B5EF4-FFF2-40B4-BE49-F238E27FC236}">
                <a16:creationId xmlns:a16="http://schemas.microsoft.com/office/drawing/2014/main" id="{79900818-FF81-4702-8AD0-60087F20FF19}"/>
              </a:ext>
            </a:extLst>
          </p:cNvPr>
          <p:cNvSpPr/>
          <p:nvPr/>
        </p:nvSpPr>
        <p:spPr>
          <a:xfrm>
            <a:off x="0" y="1876619"/>
            <a:ext cx="8124825" cy="1181100"/>
          </a:xfrm>
          <a:prstGeom prst="roundRect">
            <a:avLst/>
          </a:prstGeom>
          <a:solidFill>
            <a:schemeClr val="accent4"/>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69CA566-B923-4ADE-B117-F29E6C761451}"/>
              </a:ext>
            </a:extLst>
          </p:cNvPr>
          <p:cNvSpPr>
            <a:spLocks noGrp="1"/>
          </p:cNvSpPr>
          <p:nvPr>
            <p:ph type="title"/>
          </p:nvPr>
        </p:nvSpPr>
        <p:spPr/>
        <p:txBody>
          <a:bodyPr>
            <a:normAutofit/>
          </a:bodyPr>
          <a:lstStyle/>
          <a:p>
            <a:r>
              <a:rPr lang="pt-PT" b="1" dirty="0">
                <a:solidFill>
                  <a:schemeClr val="accent4">
                    <a:lumMod val="50000"/>
                  </a:schemeClr>
                </a:solidFill>
              </a:rPr>
              <a:t>Applications</a:t>
            </a:r>
            <a:endParaRPr lang="pt-PT" dirty="0">
              <a:solidFill>
                <a:schemeClr val="accent4">
                  <a:lumMod val="50000"/>
                </a:schemeClr>
              </a:solidFill>
            </a:endParaRPr>
          </a:p>
        </p:txBody>
      </p:sp>
      <p:sp>
        <p:nvSpPr>
          <p:cNvPr id="7" name="Segnaposto numero diapositiva 6">
            <a:extLst>
              <a:ext uri="{FF2B5EF4-FFF2-40B4-BE49-F238E27FC236}">
                <a16:creationId xmlns:a16="http://schemas.microsoft.com/office/drawing/2014/main" id="{D2C731C2-2EA9-4973-B346-DB445DB391A6}"/>
              </a:ext>
            </a:extLst>
          </p:cNvPr>
          <p:cNvSpPr>
            <a:spLocks noGrp="1"/>
          </p:cNvSpPr>
          <p:nvPr>
            <p:ph type="sldNum" sz="quarter" idx="4"/>
          </p:nvPr>
        </p:nvSpPr>
        <p:spPr>
          <a:xfrm>
            <a:off x="245273" y="6521081"/>
            <a:ext cx="303367" cy="313704"/>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it-IT" sz="1000" b="0" i="0" u="none" strike="noStrike" kern="1200" cap="none" spc="0" normalizeH="0" baseline="0" noProof="0" smtClean="0">
                <a:ln>
                  <a:noFill/>
                </a:ln>
                <a:solidFill>
                  <a:srgbClr val="7F7F7F">
                    <a:lumMod val="95000"/>
                    <a:lumOff val="5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it-IT" sz="1000" b="0" i="0" u="none" strike="noStrike" kern="1200" cap="none" spc="0" normalizeH="0" baseline="0" noProof="0">
              <a:ln>
                <a:noFill/>
              </a:ln>
              <a:solidFill>
                <a:srgbClr val="7F7F7F">
                  <a:lumMod val="95000"/>
                  <a:lumOff val="5000"/>
                </a:srgbClr>
              </a:solidFill>
              <a:effectLst/>
              <a:uLnTx/>
              <a:uFillTx/>
              <a:latin typeface="Calibri Light" panose="020F0302020204030204"/>
              <a:ea typeface="+mn-ea"/>
              <a:cs typeface="+mn-cs"/>
            </a:endParaRPr>
          </a:p>
        </p:txBody>
      </p:sp>
      <p:sp>
        <p:nvSpPr>
          <p:cNvPr id="3" name="CaixaDeTexto 2">
            <a:extLst>
              <a:ext uri="{FF2B5EF4-FFF2-40B4-BE49-F238E27FC236}">
                <a16:creationId xmlns:a16="http://schemas.microsoft.com/office/drawing/2014/main" id="{69B8E387-326A-439D-ACB0-40524F0D99AD}"/>
              </a:ext>
            </a:extLst>
          </p:cNvPr>
          <p:cNvSpPr txBox="1"/>
          <p:nvPr/>
        </p:nvSpPr>
        <p:spPr>
          <a:xfrm>
            <a:off x="0" y="1822934"/>
            <a:ext cx="8005665" cy="480131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B9B74"/>
                </a:solidFill>
                <a:effectLst/>
                <a:uLnTx/>
                <a:uFillTx/>
                <a:latin typeface="Calibri" panose="020F0502020204030204"/>
                <a:ea typeface="+mn-ea"/>
                <a:cs typeface="+mn-cs"/>
              </a:rPr>
              <a:t>Preventative care support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F7F7F"/>
                </a:solidFill>
                <a:effectLst/>
                <a:uLnTx/>
                <a:uFillTx/>
                <a:latin typeface="Calibri" panose="020F0502020204030204"/>
                <a:ea typeface="+mn-ea"/>
                <a:cs typeface="+mn-cs"/>
              </a:rPr>
              <a:t>Weight loss and smoking cessation are the keys to reducing heart disease and a host of other conditions. Telemedicine can be a valuable tool in connecting providers with patients to make sure they get the support they need to be successful.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F7F7F"/>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B9B74"/>
                </a:solidFill>
                <a:effectLst/>
                <a:uLnTx/>
                <a:uFillTx/>
                <a:latin typeface="Calibri" panose="020F0502020204030204"/>
                <a:ea typeface="+mn-ea"/>
                <a:cs typeface="+mn-cs"/>
              </a:rPr>
              <a:t>School based telehealth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F7F7F"/>
                </a:solidFill>
                <a:effectLst/>
                <a:uLnTx/>
                <a:uFillTx/>
                <a:latin typeface="Calibri" panose="020F0502020204030204"/>
                <a:ea typeface="+mn-ea"/>
                <a:cs typeface="+mn-cs"/>
              </a:rPr>
              <a:t>When children become ill at school, they might visit a school nurse or be picked up by their parents and taken to an urgent care center. Some innovative districts have teamed up with doctors to conduct remote visits from the school. The provider can assess the urgency of the case and provide instructions or reassurance to parents.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B9B74"/>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B9B74"/>
                </a:solidFill>
                <a:effectLst/>
                <a:uLnTx/>
                <a:uFillTx/>
                <a:latin typeface="Calibri" panose="020F0502020204030204"/>
                <a:ea typeface="+mn-ea"/>
                <a:cs typeface="+mn-cs"/>
              </a:rPr>
              <a:t>Assisted living center support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F7F7F"/>
                </a:solidFill>
                <a:effectLst/>
                <a:uLnTx/>
                <a:uFillTx/>
                <a:latin typeface="Calibri" panose="020F0502020204030204"/>
                <a:ea typeface="+mn-ea"/>
                <a:cs typeface="+mn-cs"/>
              </a:rPr>
              <a:t>Telemedicine software has already proven to be useful in keeping residence of assisted living facilities out of the hospital. Problems often occur at night or on weekends, making hospitalization the only option even for less urgent problems. With telemedicine, on-call doctors can conduct a remote visit to determine if hospitalization is necessary.</a:t>
            </a:r>
          </a:p>
        </p:txBody>
      </p:sp>
      <p:sp>
        <p:nvSpPr>
          <p:cNvPr id="10" name="Segnaposto testo 119">
            <a:extLst>
              <a:ext uri="{FF2B5EF4-FFF2-40B4-BE49-F238E27FC236}">
                <a16:creationId xmlns:a16="http://schemas.microsoft.com/office/drawing/2014/main" id="{46323F94-389A-4C6C-9862-044F543680AF}"/>
              </a:ext>
              <a:ext uri="{C183D7F6-B498-43B3-948B-1728B52AA6E4}">
                <adec:decorative xmlns:adec="http://schemas.microsoft.com/office/drawing/2017/decorative" val="1"/>
              </a:ext>
            </a:extLst>
          </p:cNvPr>
          <p:cNvSpPr txBox="1">
            <a:spLocks/>
          </p:cNvSpPr>
          <p:nvPr/>
        </p:nvSpPr>
        <p:spPr>
          <a:xfrm>
            <a:off x="306947" y="674005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0" i="0" u="none" strike="noStrike" kern="1200" cap="none" spc="0" normalizeH="0" baseline="0" noProof="0" dirty="0">
              <a:ln>
                <a:noFill/>
              </a:ln>
              <a:solidFill>
                <a:srgbClr val="7F7F7F">
                  <a:alpha val="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3309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igura a mano libera: forma 23">
            <a:extLst>
              <a:ext uri="{FF2B5EF4-FFF2-40B4-BE49-F238E27FC236}">
                <a16:creationId xmlns:a16="http://schemas.microsoft.com/office/drawing/2014/main" id="{E26D368F-59AE-4EBE-B39E-BC72730755FA}"/>
              </a:ext>
            </a:extLst>
          </p:cNvPr>
          <p:cNvSpPr/>
          <p:nvPr/>
        </p:nvSpPr>
        <p:spPr>
          <a:xfrm>
            <a:off x="4919374" y="0"/>
            <a:ext cx="7289799" cy="4355479"/>
          </a:xfrm>
          <a:custGeom>
            <a:avLst/>
            <a:gdLst>
              <a:gd name="connsiteX0" fmla="*/ 0 w 7239000"/>
              <a:gd name="connsiteY0" fmla="*/ 4140200 h 4140200"/>
              <a:gd name="connsiteX1" fmla="*/ 3086100 w 7239000"/>
              <a:gd name="connsiteY1" fmla="*/ 12700 h 4140200"/>
              <a:gd name="connsiteX2" fmla="*/ 7239000 w 7239000"/>
              <a:gd name="connsiteY2" fmla="*/ 0 h 4140200"/>
              <a:gd name="connsiteX3" fmla="*/ 7226300 w 7239000"/>
              <a:gd name="connsiteY3" fmla="*/ 4089400 h 4140200"/>
              <a:gd name="connsiteX4" fmla="*/ 0 w 7239000"/>
              <a:gd name="connsiteY4" fmla="*/ 4140200 h 414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0" h="4140200">
                <a:moveTo>
                  <a:pt x="0" y="4140200"/>
                </a:moveTo>
                <a:lnTo>
                  <a:pt x="3086100" y="12700"/>
                </a:lnTo>
                <a:lnTo>
                  <a:pt x="7239000" y="0"/>
                </a:lnTo>
                <a:cubicBezTo>
                  <a:pt x="7234767" y="1363133"/>
                  <a:pt x="7230533" y="2726267"/>
                  <a:pt x="7226300" y="4089400"/>
                </a:cubicBezTo>
                <a:lnTo>
                  <a:pt x="0" y="41402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igura a mano libera: forma 22">
            <a:extLst>
              <a:ext uri="{FF2B5EF4-FFF2-40B4-BE49-F238E27FC236}">
                <a16:creationId xmlns:a16="http://schemas.microsoft.com/office/drawing/2014/main" id="{11374B2D-60C7-43C1-B150-180B9A117BC3}"/>
              </a:ext>
            </a:extLst>
          </p:cNvPr>
          <p:cNvSpPr/>
          <p:nvPr/>
        </p:nvSpPr>
        <p:spPr>
          <a:xfrm>
            <a:off x="3044113" y="4221971"/>
            <a:ext cx="9165060" cy="2636029"/>
          </a:xfrm>
          <a:custGeom>
            <a:avLst/>
            <a:gdLst>
              <a:gd name="connsiteX0" fmla="*/ 0 w 9499600"/>
              <a:gd name="connsiteY0" fmla="*/ 2717800 h 2717800"/>
              <a:gd name="connsiteX1" fmla="*/ 1993900 w 9499600"/>
              <a:gd name="connsiteY1" fmla="*/ 25400 h 2717800"/>
              <a:gd name="connsiteX2" fmla="*/ 9474200 w 9499600"/>
              <a:gd name="connsiteY2" fmla="*/ 0 h 2717800"/>
              <a:gd name="connsiteX3" fmla="*/ 9499600 w 9499600"/>
              <a:gd name="connsiteY3" fmla="*/ 2717800 h 2717800"/>
              <a:gd name="connsiteX4" fmla="*/ 50800 w 9499600"/>
              <a:gd name="connsiteY4" fmla="*/ 2692400 h 2717800"/>
              <a:gd name="connsiteX5" fmla="*/ 0 w 9499600"/>
              <a:gd name="connsiteY5" fmla="*/ 2717800 h 271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9600" h="2717800">
                <a:moveTo>
                  <a:pt x="0" y="2717800"/>
                </a:moveTo>
                <a:lnTo>
                  <a:pt x="1993900" y="25400"/>
                </a:lnTo>
                <a:lnTo>
                  <a:pt x="9474200" y="0"/>
                </a:lnTo>
                <a:lnTo>
                  <a:pt x="9499600" y="2717800"/>
                </a:lnTo>
                <a:lnTo>
                  <a:pt x="50800" y="2692400"/>
                </a:lnTo>
                <a:lnTo>
                  <a:pt x="0" y="2717800"/>
                </a:lnTo>
                <a:close/>
              </a:path>
            </a:pathLst>
          </a:custGeom>
          <a:solidFill>
            <a:srgbClr val="CEF2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Segnaposto testo 24">
            <a:extLst>
              <a:ext uri="{FF2B5EF4-FFF2-40B4-BE49-F238E27FC236}">
                <a16:creationId xmlns:a16="http://schemas.microsoft.com/office/drawing/2014/main" id="{0B0411E4-414E-4499-88D2-3964C94F1CDE}"/>
              </a:ext>
            </a:extLst>
          </p:cNvPr>
          <p:cNvSpPr txBox="1">
            <a:spLocks/>
          </p:cNvSpPr>
          <p:nvPr/>
        </p:nvSpPr>
        <p:spPr>
          <a:xfrm>
            <a:off x="7681765" y="770736"/>
            <a:ext cx="4023360" cy="42473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Less time away from work</a:t>
            </a:r>
            <a:endParaRPr kumimoji="0" lang="en-US" sz="2800" b="0" i="0" u="none" strike="noStrike" kern="1200" cap="none" spc="0" normalizeH="0" baseline="0" noProof="0" dirty="0">
              <a:ln>
                <a:noFill/>
              </a:ln>
              <a:solidFill>
                <a:srgbClr val="5C5C5C"/>
              </a:solidFill>
              <a:effectLst/>
              <a:uLnTx/>
              <a:uFillTx/>
              <a:latin typeface="Raleway" pitchFamily="2" charset="0"/>
              <a:ea typeface="+mn-ea"/>
              <a:cs typeface="+mn-cs"/>
            </a:endParaRPr>
          </a:p>
        </p:txBody>
      </p:sp>
      <p:sp>
        <p:nvSpPr>
          <p:cNvPr id="39" name="Segnaposto testo 24">
            <a:extLst>
              <a:ext uri="{FF2B5EF4-FFF2-40B4-BE49-F238E27FC236}">
                <a16:creationId xmlns:a16="http://schemas.microsoft.com/office/drawing/2014/main" id="{F11580B5-1BF2-4776-B339-00CF1929F0CF}"/>
              </a:ext>
            </a:extLst>
          </p:cNvPr>
          <p:cNvSpPr txBox="1">
            <a:spLocks/>
          </p:cNvSpPr>
          <p:nvPr/>
        </p:nvSpPr>
        <p:spPr>
          <a:xfrm>
            <a:off x="6958267" y="2004290"/>
            <a:ext cx="4023360" cy="42473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No travel expenses or time</a:t>
            </a:r>
            <a:endParaRPr kumimoji="0" lang="it-IT" sz="2800" b="1" i="0" u="none" strike="noStrike" kern="1200" cap="none" spc="0" normalizeH="0" baseline="0" noProof="0" dirty="0">
              <a:ln>
                <a:noFill/>
              </a:ln>
              <a:solidFill>
                <a:srgbClr val="5C5C5C"/>
              </a:solidFill>
              <a:effectLst/>
              <a:uLnTx/>
              <a:uFillTx/>
              <a:latin typeface="Raleway" pitchFamily="2" charset="0"/>
              <a:ea typeface="+mn-ea"/>
              <a:cs typeface="+mn-cs"/>
            </a:endParaRPr>
          </a:p>
        </p:txBody>
      </p:sp>
      <p:sp>
        <p:nvSpPr>
          <p:cNvPr id="42" name="Segnaposto testo 24">
            <a:extLst>
              <a:ext uri="{FF2B5EF4-FFF2-40B4-BE49-F238E27FC236}">
                <a16:creationId xmlns:a16="http://schemas.microsoft.com/office/drawing/2014/main" id="{254C07F6-99CE-49C9-B15F-2E292AD45B62}"/>
              </a:ext>
            </a:extLst>
          </p:cNvPr>
          <p:cNvSpPr txBox="1">
            <a:spLocks/>
          </p:cNvSpPr>
          <p:nvPr/>
        </p:nvSpPr>
        <p:spPr>
          <a:xfrm>
            <a:off x="6200194" y="3342306"/>
            <a:ext cx="4023360" cy="42473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it-IT" sz="2800" b="1" i="0" u="none" strike="noStrike" kern="1200" cap="none" spc="0" normalizeH="0" baseline="0" noProof="0" dirty="0">
                <a:ln>
                  <a:noFill/>
                </a:ln>
                <a:solidFill>
                  <a:srgbClr val="5C5C5C"/>
                </a:solidFill>
                <a:effectLst/>
                <a:uLnTx/>
                <a:uFillTx/>
                <a:latin typeface="Raleway" pitchFamily="2" charset="0"/>
                <a:ea typeface="+mn-ea"/>
                <a:cs typeface="+mn-cs"/>
              </a:rPr>
              <a:t>Privacy</a:t>
            </a:r>
          </a:p>
        </p:txBody>
      </p:sp>
      <p:pic>
        <p:nvPicPr>
          <p:cNvPr id="52" name="Segnaposto immagine 86" descr="Telecamera di sicurezza con riempimento a tinta unita">
            <a:extLst>
              <a:ext uri="{FF2B5EF4-FFF2-40B4-BE49-F238E27FC236}">
                <a16:creationId xmlns:a16="http://schemas.microsoft.com/office/drawing/2014/main" id="{F8E4AF94-40A4-43CC-8E8B-E5E2690EBEA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178061" y="2963222"/>
            <a:ext cx="921703" cy="921703"/>
          </a:xfrm>
          <a:prstGeom prst="ellipse">
            <a:avLst/>
          </a:prstGeom>
          <a:solidFill>
            <a:schemeClr val="bg1"/>
          </a:solidFill>
          <a:effectLst>
            <a:outerShdw blurRad="50800" dist="38100" dir="2700000" algn="tl" rotWithShape="0">
              <a:prstClr val="black">
                <a:alpha val="40000"/>
              </a:prstClr>
            </a:outerShdw>
          </a:effectLst>
        </p:spPr>
      </p:pic>
      <p:pic>
        <p:nvPicPr>
          <p:cNvPr id="56" name="Segnaposto immagine 88" descr="Valigetta con riempimento a tinta unita">
            <a:extLst>
              <a:ext uri="{FF2B5EF4-FFF2-40B4-BE49-F238E27FC236}">
                <a16:creationId xmlns:a16="http://schemas.microsoft.com/office/drawing/2014/main" id="{E380F547-7EBC-4B13-8F04-679C1ED7F26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835460" y="709230"/>
            <a:ext cx="846305" cy="846305"/>
          </a:xfrm>
          <a:prstGeom prst="ellipse">
            <a:avLst/>
          </a:prstGeom>
          <a:solidFill>
            <a:schemeClr val="bg1"/>
          </a:solidFill>
          <a:effectLst>
            <a:outerShdw blurRad="50800" dist="38100" dir="2700000" algn="tl" rotWithShape="0">
              <a:prstClr val="black">
                <a:alpha val="40000"/>
              </a:prstClr>
            </a:outerShdw>
          </a:effectLst>
        </p:spPr>
      </p:pic>
      <p:pic>
        <p:nvPicPr>
          <p:cNvPr id="57" name="Segnaposto immagine 88" descr="Orologio con riempimento a tinta unita">
            <a:extLst>
              <a:ext uri="{FF2B5EF4-FFF2-40B4-BE49-F238E27FC236}">
                <a16:creationId xmlns:a16="http://schemas.microsoft.com/office/drawing/2014/main" id="{F73D8243-8BFE-4A22-809D-601F6EE814C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993363" y="1785684"/>
            <a:ext cx="944733" cy="944733"/>
          </a:xfrm>
          <a:prstGeom prst="ellipse">
            <a:avLst/>
          </a:prstGeom>
          <a:solidFill>
            <a:schemeClr val="bg1"/>
          </a:solidFill>
          <a:effectLst>
            <a:outerShdw blurRad="50800" dist="38100" dir="2700000" algn="tl" rotWithShape="0">
              <a:prstClr val="black">
                <a:alpha val="40000"/>
              </a:prstClr>
            </a:outerShdw>
          </a:effectLst>
        </p:spPr>
      </p:pic>
      <p:pic>
        <p:nvPicPr>
          <p:cNvPr id="58" name="Segnaposto immagine 88" descr="Famiglia con figlio con riempimento a tinta unita">
            <a:extLst>
              <a:ext uri="{FF2B5EF4-FFF2-40B4-BE49-F238E27FC236}">
                <a16:creationId xmlns:a16="http://schemas.microsoft.com/office/drawing/2014/main" id="{D120817D-B023-40B2-9A2C-5097A8E952F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339212" y="5302218"/>
            <a:ext cx="1094116" cy="1094116"/>
          </a:xfrm>
          <a:prstGeom prst="ellipse">
            <a:avLst/>
          </a:prstGeom>
          <a:solidFill>
            <a:schemeClr val="bg1"/>
          </a:solidFill>
          <a:effectLst>
            <a:outerShdw blurRad="50800" dist="38100" dir="2700000" algn="tl" rotWithShape="0">
              <a:prstClr val="black">
                <a:alpha val="40000"/>
              </a:prstClr>
            </a:outerShdw>
          </a:effectLst>
        </p:spPr>
      </p:pic>
      <p:sp>
        <p:nvSpPr>
          <p:cNvPr id="60" name="Titolo 3">
            <a:extLst>
              <a:ext uri="{FF2B5EF4-FFF2-40B4-BE49-F238E27FC236}">
                <a16:creationId xmlns:a16="http://schemas.microsoft.com/office/drawing/2014/main" id="{0D198266-ED35-43DA-8B3B-E99B8A32663A}"/>
              </a:ext>
            </a:extLst>
          </p:cNvPr>
          <p:cNvSpPr>
            <a:spLocks noGrp="1"/>
          </p:cNvSpPr>
          <p:nvPr>
            <p:ph type="title"/>
          </p:nvPr>
        </p:nvSpPr>
        <p:spPr>
          <a:xfrm>
            <a:off x="105681" y="618199"/>
            <a:ext cx="10805160" cy="707886"/>
          </a:xfrm>
        </p:spPr>
        <p:txBody>
          <a:bodyPr rtlCol="0"/>
          <a:lstStyle/>
          <a:p>
            <a:pPr rtl="0"/>
            <a:r>
              <a:rPr lang="it-IT" b="1" dirty="0">
                <a:solidFill>
                  <a:srgbClr val="7F7F7F"/>
                </a:solidFill>
              </a:rPr>
              <a:t>Telemedicine </a:t>
            </a:r>
            <a:r>
              <a:rPr lang="it-IT" b="1" dirty="0">
                <a:solidFill>
                  <a:schemeClr val="tx2"/>
                </a:solidFill>
              </a:rPr>
              <a:t>Benefit</a:t>
            </a:r>
          </a:p>
        </p:txBody>
      </p:sp>
      <p:sp>
        <p:nvSpPr>
          <p:cNvPr id="2" name="Segnaposto numero diapositiva 1">
            <a:extLst>
              <a:ext uri="{FF2B5EF4-FFF2-40B4-BE49-F238E27FC236}">
                <a16:creationId xmlns:a16="http://schemas.microsoft.com/office/drawing/2014/main" id="{A0480341-4690-48FF-81AB-207405BA5794}"/>
              </a:ext>
            </a:extLst>
          </p:cNvPr>
          <p:cNvSpPr>
            <a:spLocks noGrp="1"/>
          </p:cNvSpPr>
          <p:nvPr>
            <p:ph type="sldNum" sz="quarter" idx="4"/>
          </p:nvPr>
        </p:nvSpPr>
        <p:spPr>
          <a:xfrm>
            <a:off x="242674" y="6323575"/>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it-IT" sz="1000" b="0" i="0" u="none" strike="noStrike" kern="1200" cap="none" spc="0" normalizeH="0" baseline="0" noProof="0" smtClean="0">
                <a:ln>
                  <a:noFill/>
                </a:ln>
                <a:solidFill>
                  <a:srgbClr val="7F7F7F">
                    <a:lumMod val="95000"/>
                    <a:lumOff val="5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it-IT" sz="1000" b="0" i="0" u="none" strike="noStrike" kern="1200" cap="none" spc="0" normalizeH="0" baseline="0" noProof="0">
              <a:ln>
                <a:noFill/>
              </a:ln>
              <a:solidFill>
                <a:srgbClr val="7F7F7F">
                  <a:lumMod val="95000"/>
                  <a:lumOff val="5000"/>
                </a:srgbClr>
              </a:solidFill>
              <a:effectLst/>
              <a:uLnTx/>
              <a:uFillTx/>
              <a:latin typeface="Calibri Light" panose="020F0302020204030204"/>
              <a:ea typeface="+mn-ea"/>
              <a:cs typeface="+mn-cs"/>
            </a:endParaRPr>
          </a:p>
        </p:txBody>
      </p:sp>
      <p:sp>
        <p:nvSpPr>
          <p:cNvPr id="61" name="Titolo 3">
            <a:extLst>
              <a:ext uri="{FF2B5EF4-FFF2-40B4-BE49-F238E27FC236}">
                <a16:creationId xmlns:a16="http://schemas.microsoft.com/office/drawing/2014/main" id="{63600170-467F-4E55-95FF-ED40526CA2D9}"/>
              </a:ext>
            </a:extLst>
          </p:cNvPr>
          <p:cNvSpPr txBox="1">
            <a:spLocks/>
          </p:cNvSpPr>
          <p:nvPr/>
        </p:nvSpPr>
        <p:spPr>
          <a:xfrm>
            <a:off x="781771" y="3166872"/>
            <a:ext cx="3503343" cy="564363"/>
          </a:xfrm>
          <a:prstGeom prst="rect">
            <a:avLst/>
          </a:prstGeom>
        </p:spPr>
        <p:txBody>
          <a:bodyPr vert="horz" lIns="91440" tIns="45720" rIns="91440" bIns="45720" rtlCol="0" anchor="ctr">
            <a:noAutofit/>
          </a:bodyPr>
          <a:lstStyle>
            <a:lvl1pPr algn="ctr" defTabSz="914400" rtl="0" eaLnBrk="1" latinLnBrk="0" hangingPunct="1">
              <a:lnSpc>
                <a:spcPct val="80000"/>
              </a:lnSpc>
              <a:spcBef>
                <a:spcPct val="0"/>
              </a:spcBef>
              <a:buNone/>
              <a:defRPr sz="4000" b="0" kern="1200" spc="200" baseline="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it-IT" sz="2800" b="0" i="0" u="none" strike="noStrike" kern="1200" cap="none" spc="200" normalizeH="0" baseline="0" noProof="0" dirty="0" err="1">
                <a:ln>
                  <a:noFill/>
                </a:ln>
                <a:solidFill>
                  <a:schemeClr val="accent2"/>
                </a:solidFill>
                <a:effectLst/>
                <a:uLnTx/>
                <a:uFillTx/>
                <a:latin typeface="Calibri" panose="020F0502020204030204"/>
                <a:ea typeface="+mj-ea"/>
                <a:cs typeface="+mj-cs"/>
              </a:rPr>
              <a:t>Patients</a:t>
            </a:r>
            <a:r>
              <a:rPr kumimoji="0" lang="it-IT" sz="2800" b="0" i="0" u="none" strike="noStrike" kern="1200" cap="none" spc="200" normalizeH="0" baseline="0" noProof="0" dirty="0">
                <a:ln>
                  <a:noFill/>
                </a:ln>
                <a:solidFill>
                  <a:schemeClr val="accent2"/>
                </a:solidFill>
                <a:effectLst/>
                <a:uLnTx/>
                <a:uFillTx/>
                <a:latin typeface="Calibri" panose="020F0502020204030204"/>
                <a:ea typeface="+mj-ea"/>
                <a:cs typeface="+mj-cs"/>
              </a:rPr>
              <a:t> </a:t>
            </a:r>
            <a:r>
              <a:rPr kumimoji="0" lang="it-IT" sz="2800" b="0" i="0" u="none" strike="noStrike" kern="1200" cap="none" spc="200" normalizeH="0" baseline="0" noProof="0" dirty="0" err="1">
                <a:ln>
                  <a:noFill/>
                </a:ln>
                <a:solidFill>
                  <a:schemeClr val="accent2"/>
                </a:solidFill>
                <a:effectLst/>
                <a:uLnTx/>
                <a:uFillTx/>
                <a:latin typeface="Calibri" panose="020F0502020204030204"/>
                <a:ea typeface="+mj-ea"/>
                <a:cs typeface="+mj-cs"/>
              </a:rPr>
              <a:t>enjoy</a:t>
            </a:r>
            <a:endParaRPr kumimoji="0" lang="it-IT" sz="2800" b="0" i="0" u="none" strike="noStrike" kern="1200" cap="none" spc="200" normalizeH="0" baseline="0" noProof="0" dirty="0">
              <a:ln>
                <a:noFill/>
              </a:ln>
              <a:solidFill>
                <a:schemeClr val="accent2"/>
              </a:solidFill>
              <a:effectLst/>
              <a:uLnTx/>
              <a:uFillTx/>
              <a:latin typeface="Calibri" panose="020F0502020204030204"/>
              <a:ea typeface="+mj-ea"/>
              <a:cs typeface="+mj-cs"/>
            </a:endParaRPr>
          </a:p>
        </p:txBody>
      </p:sp>
      <p:sp>
        <p:nvSpPr>
          <p:cNvPr id="25" name="CasellaDiTesto 24">
            <a:extLst>
              <a:ext uri="{FF2B5EF4-FFF2-40B4-BE49-F238E27FC236}">
                <a16:creationId xmlns:a16="http://schemas.microsoft.com/office/drawing/2014/main" id="{69F4C78A-FC07-441B-A858-BA3A89E57CC1}"/>
              </a:ext>
            </a:extLst>
          </p:cNvPr>
          <p:cNvSpPr txBox="1"/>
          <p:nvPr/>
        </p:nvSpPr>
        <p:spPr>
          <a:xfrm>
            <a:off x="5174567" y="4289844"/>
            <a:ext cx="6405464" cy="8679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No exposure to other potentially contagious patients</a:t>
            </a:r>
          </a:p>
        </p:txBody>
      </p:sp>
      <p:pic>
        <p:nvPicPr>
          <p:cNvPr id="26" name="Segnaposto immagine 86" descr="Viso con mascherina con riempimento a tinta unita">
            <a:extLst>
              <a:ext uri="{FF2B5EF4-FFF2-40B4-BE49-F238E27FC236}">
                <a16:creationId xmlns:a16="http://schemas.microsoft.com/office/drawing/2014/main" id="{E14520C1-6DF2-4219-97C0-0A443618B43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206595" y="4142873"/>
            <a:ext cx="921703" cy="921703"/>
          </a:xfrm>
          <a:prstGeom prst="ellipse">
            <a:avLst/>
          </a:prstGeom>
          <a:solidFill>
            <a:schemeClr val="bg1"/>
          </a:solidFill>
          <a:effectLst>
            <a:outerShdw blurRad="50800" dist="38100" dir="2700000" algn="tl" rotWithShape="0">
              <a:prstClr val="black">
                <a:alpha val="40000"/>
              </a:prstClr>
            </a:outerShdw>
          </a:effectLst>
        </p:spPr>
      </p:pic>
      <p:sp>
        <p:nvSpPr>
          <p:cNvPr id="37" name="CasellaDiTesto 36">
            <a:extLst>
              <a:ext uri="{FF2B5EF4-FFF2-40B4-BE49-F238E27FC236}">
                <a16:creationId xmlns:a16="http://schemas.microsoft.com/office/drawing/2014/main" id="{ECB26104-146A-4BBD-83AA-5DDA8F35D4C1}"/>
              </a:ext>
            </a:extLst>
          </p:cNvPr>
          <p:cNvSpPr txBox="1"/>
          <p:nvPr/>
        </p:nvSpPr>
        <p:spPr>
          <a:xfrm>
            <a:off x="3108769" y="5455565"/>
            <a:ext cx="8734883" cy="954107"/>
          </a:xfrm>
          <a:prstGeom prst="rect">
            <a:avLst/>
          </a:prstGeom>
          <a:noFill/>
        </p:spPr>
        <p:txBody>
          <a:bodyPr wrap="square">
            <a:spAutoFit/>
          </a:bodyPr>
          <a:lstStyle/>
          <a:p>
            <a:pPr marL="1371600" marR="0" lvl="3"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Less interference with child or elder care responsibilities</a:t>
            </a:r>
          </a:p>
        </p:txBody>
      </p:sp>
      <p:cxnSp>
        <p:nvCxnSpPr>
          <p:cNvPr id="38" name="Connettore diritto 37">
            <a:extLst>
              <a:ext uri="{FF2B5EF4-FFF2-40B4-BE49-F238E27FC236}">
                <a16:creationId xmlns:a16="http://schemas.microsoft.com/office/drawing/2014/main" id="{EC0FAB64-8F0A-4E1A-92AF-50837D656AC0}"/>
              </a:ext>
              <a:ext uri="{C183D7F6-B498-43B3-948B-1728B52AA6E4}">
                <adec:decorative xmlns:adec="http://schemas.microsoft.com/office/drawing/2017/decorative" val="1"/>
              </a:ext>
            </a:extLst>
          </p:cNvPr>
          <p:cNvCxnSpPr>
            <a:cxnSpLocks/>
          </p:cNvCxnSpPr>
          <p:nvPr/>
        </p:nvCxnSpPr>
        <p:spPr>
          <a:xfrm>
            <a:off x="105681" y="3637687"/>
            <a:ext cx="493776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Segnaposto testo 119">
            <a:extLst>
              <a:ext uri="{FF2B5EF4-FFF2-40B4-BE49-F238E27FC236}">
                <a16:creationId xmlns:a16="http://schemas.microsoft.com/office/drawing/2014/main" id="{B890CDBB-789F-4421-B728-E7B3B958A5CF}"/>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0" i="0" u="none" strike="noStrike" kern="1200" cap="none" spc="0" normalizeH="0" baseline="0" noProof="0" dirty="0">
              <a:ln>
                <a:noFill/>
              </a:ln>
              <a:solidFill>
                <a:srgbClr val="7F7F7F">
                  <a:alpha val="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40991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DD76CD6C-9C86-4899-ABFA-718B6B942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21" y="1620696"/>
            <a:ext cx="4627194" cy="3555400"/>
          </a:xfrm>
          <a:prstGeom prst="rect">
            <a:avLst/>
          </a:prstGeom>
        </p:spPr>
      </p:pic>
      <p:sp>
        <p:nvSpPr>
          <p:cNvPr id="4" name="Titolo 3">
            <a:extLst>
              <a:ext uri="{FF2B5EF4-FFF2-40B4-BE49-F238E27FC236}">
                <a16:creationId xmlns:a16="http://schemas.microsoft.com/office/drawing/2014/main" id="{C8287F1B-3E25-4481-B199-24E6AD18DCEE}"/>
              </a:ext>
            </a:extLst>
          </p:cNvPr>
          <p:cNvSpPr>
            <a:spLocks noGrp="1"/>
          </p:cNvSpPr>
          <p:nvPr>
            <p:ph type="title"/>
          </p:nvPr>
        </p:nvSpPr>
        <p:spPr/>
        <p:txBody>
          <a:bodyPr rtlCol="0"/>
          <a:lstStyle/>
          <a:p>
            <a:pPr rtl="0"/>
            <a:r>
              <a:rPr lang="it-IT" b="1" dirty="0">
                <a:solidFill>
                  <a:schemeClr val="accent2"/>
                </a:solidFill>
              </a:rPr>
              <a:t>Agenda</a:t>
            </a:r>
          </a:p>
        </p:txBody>
      </p:sp>
      <p:sp>
        <p:nvSpPr>
          <p:cNvPr id="22" name="Segnaposto numero diapositiva 2">
            <a:extLst>
              <a:ext uri="{FF2B5EF4-FFF2-40B4-BE49-F238E27FC236}">
                <a16:creationId xmlns:a16="http://schemas.microsoft.com/office/drawing/2014/main" id="{92E31230-9A8B-4B97-9F53-835A494FDF7E}"/>
              </a:ext>
            </a:extLst>
          </p:cNvPr>
          <p:cNvSpPr>
            <a:spLocks noGrp="1"/>
          </p:cNvSpPr>
          <p:nvPr>
            <p:ph type="sldNum" sz="quarter" idx="4"/>
          </p:nvPr>
        </p:nvSpPr>
        <p:spPr>
          <a:xfrm>
            <a:off x="242675" y="6331269"/>
            <a:ext cx="302281" cy="365760"/>
          </a:xfrm>
        </p:spPr>
        <p:txBody>
          <a:bodyPr rtlCol="0"/>
          <a:lstStyle/>
          <a:p>
            <a:pPr rtl="0"/>
            <a:fld id="{4FAB73BC-B049-4115-A692-8D63A059BFB8}" type="slidenum">
              <a:rPr lang="it-IT" smtClean="0"/>
              <a:pPr rtl="0"/>
              <a:t>2</a:t>
            </a:fld>
            <a:endParaRPr lang="it-IT" dirty="0"/>
          </a:p>
        </p:txBody>
      </p:sp>
      <p:sp>
        <p:nvSpPr>
          <p:cNvPr id="8" name="Figura a mano libera: forma 7">
            <a:extLst>
              <a:ext uri="{FF2B5EF4-FFF2-40B4-BE49-F238E27FC236}">
                <a16:creationId xmlns:a16="http://schemas.microsoft.com/office/drawing/2014/main" id="{9DA7B016-257E-4F8F-BF64-BDC95A64F0F7}"/>
              </a:ext>
            </a:extLst>
          </p:cNvPr>
          <p:cNvSpPr/>
          <p:nvPr/>
        </p:nvSpPr>
        <p:spPr>
          <a:xfrm>
            <a:off x="3744227" y="3840480"/>
            <a:ext cx="1732013" cy="2329314"/>
          </a:xfrm>
          <a:custGeom>
            <a:avLst/>
            <a:gdLst>
              <a:gd name="connsiteX0" fmla="*/ 0 w 1635760"/>
              <a:gd name="connsiteY0" fmla="*/ 2153920 h 2230120"/>
              <a:gd name="connsiteX1" fmla="*/ 1620520 w 1635760"/>
              <a:gd name="connsiteY1" fmla="*/ 0 h 2230120"/>
              <a:gd name="connsiteX2" fmla="*/ 1635760 w 1635760"/>
              <a:gd name="connsiteY2" fmla="*/ 2230120 h 2230120"/>
              <a:gd name="connsiteX3" fmla="*/ 0 w 1635760"/>
              <a:gd name="connsiteY3" fmla="*/ 2153920 h 2230120"/>
            </a:gdLst>
            <a:ahLst/>
            <a:cxnLst>
              <a:cxn ang="0">
                <a:pos x="connsiteX0" y="connsiteY0"/>
              </a:cxn>
              <a:cxn ang="0">
                <a:pos x="connsiteX1" y="connsiteY1"/>
              </a:cxn>
              <a:cxn ang="0">
                <a:pos x="connsiteX2" y="connsiteY2"/>
              </a:cxn>
              <a:cxn ang="0">
                <a:pos x="connsiteX3" y="connsiteY3"/>
              </a:cxn>
            </a:cxnLst>
            <a:rect l="l" t="t" r="r" b="b"/>
            <a:pathLst>
              <a:path w="1635760" h="2230120">
                <a:moveTo>
                  <a:pt x="0" y="2153920"/>
                </a:moveTo>
                <a:lnTo>
                  <a:pt x="1620520" y="0"/>
                </a:lnTo>
                <a:lnTo>
                  <a:pt x="1635760" y="2230120"/>
                </a:lnTo>
                <a:lnTo>
                  <a:pt x="0" y="215392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uppo 1">
            <a:extLst>
              <a:ext uri="{FF2B5EF4-FFF2-40B4-BE49-F238E27FC236}">
                <a16:creationId xmlns:a16="http://schemas.microsoft.com/office/drawing/2014/main" id="{8E82CFB2-8156-4199-BC77-7636E5246228}"/>
              </a:ext>
            </a:extLst>
          </p:cNvPr>
          <p:cNvGrpSpPr/>
          <p:nvPr/>
        </p:nvGrpSpPr>
        <p:grpSpPr>
          <a:xfrm>
            <a:off x="9457507" y="2369746"/>
            <a:ext cx="3028108" cy="2750256"/>
            <a:chOff x="8976051" y="1763280"/>
            <a:chExt cx="3028108" cy="2984889"/>
          </a:xfrm>
        </p:grpSpPr>
        <p:sp>
          <p:nvSpPr>
            <p:cNvPr id="10" name="Rettangolo con angoli arrotondati 9">
              <a:extLst>
                <a:ext uri="{FF2B5EF4-FFF2-40B4-BE49-F238E27FC236}">
                  <a16:creationId xmlns:a16="http://schemas.microsoft.com/office/drawing/2014/main" id="{B4492796-1DB0-4541-AE21-2416E6AF2BD0}"/>
                </a:ext>
              </a:extLst>
            </p:cNvPr>
            <p:cNvSpPr/>
            <p:nvPr/>
          </p:nvSpPr>
          <p:spPr>
            <a:xfrm>
              <a:off x="8976051" y="1763280"/>
              <a:ext cx="3028108" cy="2984889"/>
            </a:xfrm>
            <a:prstGeom prst="roundRect">
              <a:avLst/>
            </a:prstGeom>
            <a:ln w="12700"/>
          </p:spPr>
          <p:style>
            <a:lnRef idx="2">
              <a:schemeClr val="accent5"/>
            </a:lnRef>
            <a:fillRef idx="1">
              <a:schemeClr val="lt1"/>
            </a:fillRef>
            <a:effectRef idx="0">
              <a:schemeClr val="accent5"/>
            </a:effectRef>
            <a:fontRef idx="minor">
              <a:schemeClr val="dk1"/>
            </a:fontRef>
          </p:style>
          <p:txBody>
            <a:bodyPr rtlCol="0" anchor="ctr"/>
            <a:lstStyle/>
            <a:p>
              <a:endParaRPr lang="it-IT" sz="2000" dirty="0">
                <a:solidFill>
                  <a:srgbClr val="7F7F7F"/>
                </a:solidFill>
              </a:endParaRPr>
            </a:p>
            <a:p>
              <a:r>
                <a:rPr lang="it-IT" sz="2000" dirty="0">
                  <a:solidFill>
                    <a:srgbClr val="7F7F7F"/>
                  </a:solidFill>
                </a:rPr>
                <a:t>Martina </a:t>
              </a:r>
              <a:r>
                <a:rPr lang="it-IT" sz="2000" b="1" dirty="0">
                  <a:solidFill>
                    <a:schemeClr val="accent2"/>
                  </a:solidFill>
                </a:rPr>
                <a:t>Greco</a:t>
              </a:r>
              <a:r>
                <a:rPr lang="it-IT" sz="2000" dirty="0">
                  <a:solidFill>
                    <a:srgbClr val="7F7F7F"/>
                  </a:solidFill>
                </a:rPr>
                <a:t> </a:t>
              </a:r>
              <a:br>
                <a:rPr lang="it-IT" sz="2000" b="1" dirty="0">
                  <a:solidFill>
                    <a:srgbClr val="F4B183"/>
                  </a:solidFill>
                </a:rPr>
              </a:br>
              <a:r>
                <a:rPr lang="en-US" sz="2000" dirty="0">
                  <a:solidFill>
                    <a:srgbClr val="7F7F7F"/>
                  </a:solidFill>
                </a:rPr>
                <a:t>Marta </a:t>
              </a:r>
              <a:r>
                <a:rPr lang="en-US" sz="2000" b="1" dirty="0">
                  <a:solidFill>
                    <a:schemeClr val="accent2"/>
                  </a:solidFill>
                </a:rPr>
                <a:t>La</a:t>
              </a:r>
              <a:r>
                <a:rPr lang="en-US" sz="2000" b="1" dirty="0">
                  <a:solidFill>
                    <a:schemeClr val="accent4"/>
                  </a:solidFill>
                </a:rPr>
                <a:t> </a:t>
              </a:r>
              <a:r>
                <a:rPr lang="en-US" sz="2000" b="1" dirty="0">
                  <a:solidFill>
                    <a:schemeClr val="accent2"/>
                  </a:solidFill>
                </a:rPr>
                <a:t>Franca</a:t>
              </a:r>
              <a:br>
                <a:rPr lang="en-US" sz="2000" b="1" dirty="0">
                  <a:solidFill>
                    <a:srgbClr val="F4B183"/>
                  </a:solidFill>
                </a:rPr>
              </a:br>
              <a:r>
                <a:rPr lang="en-US" sz="2000" dirty="0">
                  <a:solidFill>
                    <a:srgbClr val="7F7F7F"/>
                  </a:solidFill>
                </a:rPr>
                <a:t>Miguel </a:t>
              </a:r>
              <a:r>
                <a:rPr lang="en-US" sz="2000" b="1" dirty="0">
                  <a:solidFill>
                    <a:schemeClr val="accent2"/>
                  </a:solidFill>
                </a:rPr>
                <a:t>Monteiro</a:t>
              </a:r>
              <a:br>
                <a:rPr lang="en-US" sz="2400" b="1" dirty="0">
                  <a:solidFill>
                    <a:schemeClr val="accent4"/>
                  </a:solidFill>
                </a:rPr>
              </a:br>
              <a:endParaRPr lang="en-US" sz="2400" b="1" dirty="0">
                <a:solidFill>
                  <a:schemeClr val="accent4"/>
                </a:solidFill>
              </a:endParaRPr>
            </a:p>
          </p:txBody>
        </p:sp>
        <p:sp>
          <p:nvSpPr>
            <p:cNvPr id="20" name="Titolo 1">
              <a:extLst>
                <a:ext uri="{FF2B5EF4-FFF2-40B4-BE49-F238E27FC236}">
                  <a16:creationId xmlns:a16="http://schemas.microsoft.com/office/drawing/2014/main" id="{FC20F8B1-E957-4D48-9E0B-26E3832513BC}"/>
                </a:ext>
              </a:extLst>
            </p:cNvPr>
            <p:cNvSpPr txBox="1">
              <a:spLocks/>
            </p:cNvSpPr>
            <p:nvPr/>
          </p:nvSpPr>
          <p:spPr>
            <a:xfrm>
              <a:off x="8980553" y="2199755"/>
              <a:ext cx="3023606" cy="492368"/>
            </a:xfrm>
            <a:prstGeom prst="rect">
              <a:avLst/>
            </a:prstGeom>
            <a:solidFill>
              <a:schemeClr val="tx2"/>
            </a:solidFill>
            <a:ln>
              <a:solidFill>
                <a:schemeClr val="accent2"/>
              </a:solidFill>
            </a:ln>
            <a:effectLst>
              <a:outerShdw blurRad="50800" dist="38100" dir="2700000" algn="tl" rotWithShape="0">
                <a:prstClr val="black">
                  <a:alpha val="40000"/>
                </a:prstClr>
              </a:outerShdw>
            </a:effectLst>
          </p:spPr>
          <p:txBody>
            <a:bodyPr vert="horz" lIns="91440" tIns="0" rIns="91440" bIns="91440" rtlCol="0" anchor="ctr" anchorCtr="0">
              <a:noAutofit/>
            </a:bodyPr>
            <a:lstStyle>
              <a:lvl1pPr algn="ctr" defTabSz="914400" rtl="0" eaLnBrk="1" latinLnBrk="0" hangingPunct="1">
                <a:lnSpc>
                  <a:spcPct val="150000"/>
                </a:lnSpc>
                <a:spcBef>
                  <a:spcPct val="0"/>
                </a:spcBef>
                <a:buNone/>
                <a:defRPr sz="11499" kern="3000" spc="2000" baseline="0">
                  <a:solidFill>
                    <a:schemeClr val="tx1"/>
                  </a:solidFill>
                  <a:latin typeface="+mj-lt"/>
                  <a:ea typeface="+mj-ea"/>
                  <a:cs typeface="+mj-cs"/>
                </a:defRPr>
              </a:lvl1pPr>
            </a:lstStyle>
            <a:p>
              <a:r>
                <a:rPr lang="en-US" sz="1600" b="1" dirty="0">
                  <a:solidFill>
                    <a:schemeClr val="bg1"/>
                  </a:solidFill>
                  <a:effectLst>
                    <a:outerShdw blurRad="38100" dist="38100" dir="2700000" algn="tl">
                      <a:srgbClr val="000000">
                        <a:alpha val="43137"/>
                      </a:srgbClr>
                    </a:outerShdw>
                  </a:effectLst>
                </a:rPr>
                <a:t>Authors</a:t>
              </a:r>
            </a:p>
          </p:txBody>
        </p:sp>
        <p:pic>
          <p:nvPicPr>
            <p:cNvPr id="19" name="Immagine 18">
              <a:extLst>
                <a:ext uri="{FF2B5EF4-FFF2-40B4-BE49-F238E27FC236}">
                  <a16:creationId xmlns:a16="http://schemas.microsoft.com/office/drawing/2014/main" id="{2253F7E3-75DB-4731-A74D-93154F064C31}"/>
                </a:ext>
              </a:extLst>
            </p:cNvPr>
            <p:cNvPicPr>
              <a:picLocks noChangeAspect="1"/>
            </p:cNvPicPr>
            <p:nvPr/>
          </p:nvPicPr>
          <p:blipFill>
            <a:blip r:embed="rId4"/>
            <a:srcRect/>
            <a:stretch>
              <a:fillRect/>
            </a:stretch>
          </p:blipFill>
          <p:spPr>
            <a:xfrm>
              <a:off x="9336946" y="3929962"/>
              <a:ext cx="2111689" cy="791884"/>
            </a:xfrm>
            <a:prstGeom prst="rect">
              <a:avLst/>
            </a:prstGeom>
          </p:spPr>
        </p:pic>
      </p:grpSp>
      <p:pic>
        <p:nvPicPr>
          <p:cNvPr id="13" name="Segnaposto immagine 88" descr="Ospedale con riempimento a tinta unita">
            <a:extLst>
              <a:ext uri="{FF2B5EF4-FFF2-40B4-BE49-F238E27FC236}">
                <a16:creationId xmlns:a16="http://schemas.microsoft.com/office/drawing/2014/main" id="{807D9CCE-FE0E-4DF2-B206-467D1AE1490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79333" y="1249401"/>
            <a:ext cx="1004887" cy="1004887"/>
          </a:xfrm>
          <a:prstGeom prst="ellipse">
            <a:avLst/>
          </a:prstGeom>
          <a:solidFill>
            <a:schemeClr val="bg1"/>
          </a:solidFill>
          <a:ln>
            <a:noFill/>
          </a:ln>
          <a:effectLst>
            <a:outerShdw blurRad="44450" dist="27940" dir="5400000" algn="ctr">
              <a:srgbClr val="000000">
                <a:alpha val="32000"/>
              </a:srgbClr>
            </a:outerShdw>
          </a:effectLst>
        </p:spPr>
      </p:pic>
      <p:pic>
        <p:nvPicPr>
          <p:cNvPr id="14" name="Segnaposto immagine 88" descr="Robot con riempimento a tinta unita">
            <a:extLst>
              <a:ext uri="{FF2B5EF4-FFF2-40B4-BE49-F238E27FC236}">
                <a16:creationId xmlns:a16="http://schemas.microsoft.com/office/drawing/2014/main" id="{8E1B8DE2-2BB3-4445-B364-56E2955F987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569920" y="3843731"/>
            <a:ext cx="1004888" cy="1004888"/>
          </a:xfrm>
          <a:prstGeom prst="ellipse">
            <a:avLst/>
          </a:prstGeom>
          <a:solidFill>
            <a:schemeClr val="bg1"/>
          </a:solidFill>
          <a:ln>
            <a:noFill/>
          </a:ln>
          <a:effectLst>
            <a:outerShdw blurRad="44450" dist="27940" dir="5400000" algn="ctr">
              <a:srgbClr val="000000">
                <a:alpha val="32000"/>
              </a:srgbClr>
            </a:outerShdw>
          </a:effectLst>
        </p:spPr>
      </p:pic>
      <p:pic>
        <p:nvPicPr>
          <p:cNvPr id="15" name="Segnaposto immagine 88" descr="Riunione online con riempimento a tinta unita">
            <a:extLst>
              <a:ext uri="{FF2B5EF4-FFF2-40B4-BE49-F238E27FC236}">
                <a16:creationId xmlns:a16="http://schemas.microsoft.com/office/drawing/2014/main" id="{844DB832-FA94-401C-9A4A-FA595973E0D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778981" y="5163319"/>
            <a:ext cx="1006475" cy="1006475"/>
          </a:xfrm>
          <a:prstGeom prst="ellipse">
            <a:avLst/>
          </a:prstGeom>
          <a:solidFill>
            <a:schemeClr val="bg1"/>
          </a:solidFill>
          <a:ln>
            <a:noFill/>
          </a:ln>
          <a:effectLst>
            <a:outerShdw blurRad="44450" dist="27940" dir="5400000" algn="ctr">
              <a:srgbClr val="000000">
                <a:alpha val="32000"/>
              </a:srgbClr>
            </a:outerShdw>
          </a:effectLst>
        </p:spPr>
      </p:pic>
      <p:pic>
        <p:nvPicPr>
          <p:cNvPr id="21" name="Segnaposto immagine 88" descr="Impiegato con riempimento a tinta unita">
            <a:extLst>
              <a:ext uri="{FF2B5EF4-FFF2-40B4-BE49-F238E27FC236}">
                <a16:creationId xmlns:a16="http://schemas.microsoft.com/office/drawing/2014/main" id="{A94B38AE-4DD1-42BF-8278-C907999AB6E8}"/>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552324" y="2501252"/>
            <a:ext cx="1004888" cy="1004888"/>
          </a:xfrm>
          <a:prstGeom prst="ellipse">
            <a:avLst/>
          </a:prstGeom>
          <a:solidFill>
            <a:schemeClr val="bg1"/>
          </a:solidFill>
          <a:ln>
            <a:noFill/>
          </a:ln>
          <a:effectLst>
            <a:outerShdw blurRad="44450" dist="27940" dir="5400000" algn="ctr">
              <a:srgbClr val="000000">
                <a:alpha val="32000"/>
              </a:srgbClr>
            </a:outerShdw>
          </a:effectLst>
        </p:spPr>
      </p:pic>
      <p:sp>
        <p:nvSpPr>
          <p:cNvPr id="23" name="Segnaposto testo 119">
            <a:extLst>
              <a:ext uri="{FF2B5EF4-FFF2-40B4-BE49-F238E27FC236}">
                <a16:creationId xmlns:a16="http://schemas.microsoft.com/office/drawing/2014/main" id="{DAEF3A1A-F4B3-4115-B131-A31764C7FEA8}"/>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dirty="0"/>
          </a:p>
        </p:txBody>
      </p:sp>
      <p:sp>
        <p:nvSpPr>
          <p:cNvPr id="24" name="Segnaposto testo 60">
            <a:extLst>
              <a:ext uri="{FF2B5EF4-FFF2-40B4-BE49-F238E27FC236}">
                <a16:creationId xmlns:a16="http://schemas.microsoft.com/office/drawing/2014/main" id="{939DE135-3991-4545-AA24-D808543ABD62}"/>
              </a:ext>
            </a:extLst>
          </p:cNvPr>
          <p:cNvSpPr txBox="1">
            <a:spLocks/>
          </p:cNvSpPr>
          <p:nvPr/>
        </p:nvSpPr>
        <p:spPr>
          <a:xfrm>
            <a:off x="7579718" y="1314195"/>
            <a:ext cx="2644391" cy="423804"/>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800" b="1" dirty="0" err="1"/>
              <a:t>What</a:t>
            </a:r>
            <a:r>
              <a:rPr lang="it-IT" sz="1800" b="1" dirty="0"/>
              <a:t> </a:t>
            </a:r>
            <a:r>
              <a:rPr lang="it-IT" sz="1800" b="1" dirty="0" err="1"/>
              <a:t>is</a:t>
            </a:r>
            <a:r>
              <a:rPr lang="it-IT" sz="1800" b="1" dirty="0"/>
              <a:t> a Smart Hospital</a:t>
            </a:r>
          </a:p>
        </p:txBody>
      </p:sp>
      <p:sp>
        <p:nvSpPr>
          <p:cNvPr id="25" name="Segnaposto testo 61">
            <a:extLst>
              <a:ext uri="{FF2B5EF4-FFF2-40B4-BE49-F238E27FC236}">
                <a16:creationId xmlns:a16="http://schemas.microsoft.com/office/drawing/2014/main" id="{A0F21A3F-E780-4F40-ACCD-2B5CA55ABA5E}"/>
              </a:ext>
            </a:extLst>
          </p:cNvPr>
          <p:cNvSpPr txBox="1">
            <a:spLocks/>
          </p:cNvSpPr>
          <p:nvPr/>
        </p:nvSpPr>
        <p:spPr>
          <a:xfrm>
            <a:off x="5570306" y="4183453"/>
            <a:ext cx="2827628" cy="284903"/>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800" b="1" dirty="0"/>
              <a:t>Smart </a:t>
            </a:r>
            <a:r>
              <a:rPr lang="fr-FR" sz="1800" b="1" dirty="0" err="1"/>
              <a:t>devices</a:t>
            </a:r>
            <a:endParaRPr lang="fr-FR" sz="1800" b="1" dirty="0"/>
          </a:p>
        </p:txBody>
      </p:sp>
      <p:sp>
        <p:nvSpPr>
          <p:cNvPr id="26" name="Segnaposto testo 62">
            <a:extLst>
              <a:ext uri="{FF2B5EF4-FFF2-40B4-BE49-F238E27FC236}">
                <a16:creationId xmlns:a16="http://schemas.microsoft.com/office/drawing/2014/main" id="{6FD15AF2-6A1E-4874-9CCA-8E8579DDE401}"/>
              </a:ext>
            </a:extLst>
          </p:cNvPr>
          <p:cNvSpPr txBox="1">
            <a:spLocks/>
          </p:cNvSpPr>
          <p:nvPr/>
        </p:nvSpPr>
        <p:spPr>
          <a:xfrm>
            <a:off x="4758858" y="5533327"/>
            <a:ext cx="2537585" cy="369114"/>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800" b="1" dirty="0"/>
              <a:t>Telemedicine</a:t>
            </a:r>
          </a:p>
        </p:txBody>
      </p:sp>
      <p:sp>
        <p:nvSpPr>
          <p:cNvPr id="30" name="CasellaDiTesto 29">
            <a:extLst>
              <a:ext uri="{FF2B5EF4-FFF2-40B4-BE49-F238E27FC236}">
                <a16:creationId xmlns:a16="http://schemas.microsoft.com/office/drawing/2014/main" id="{089731F2-1EF0-4075-AEDC-132CAD18E837}"/>
              </a:ext>
            </a:extLst>
          </p:cNvPr>
          <p:cNvSpPr txBox="1"/>
          <p:nvPr/>
        </p:nvSpPr>
        <p:spPr>
          <a:xfrm>
            <a:off x="6574831" y="2713522"/>
            <a:ext cx="2986261" cy="646331"/>
          </a:xfrm>
          <a:prstGeom prst="rect">
            <a:avLst/>
          </a:prstGeom>
          <a:noFill/>
        </p:spPr>
        <p:txBody>
          <a:bodyPr wrap="square" rtlCol="0">
            <a:spAutoFit/>
          </a:bodyPr>
          <a:lstStyle/>
          <a:p>
            <a:r>
              <a:rPr lang="en-US" b="1" dirty="0"/>
              <a:t>Hospital Management System</a:t>
            </a:r>
            <a:endParaRPr lang="it-IT" b="1" dirty="0"/>
          </a:p>
        </p:txBody>
      </p:sp>
    </p:spTree>
    <p:extLst>
      <p:ext uri="{BB962C8B-B14F-4D97-AF65-F5344CB8AC3E}">
        <p14:creationId xmlns:p14="http://schemas.microsoft.com/office/powerpoint/2010/main" val="383095960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igura a mano libera: forma 23">
            <a:extLst>
              <a:ext uri="{FF2B5EF4-FFF2-40B4-BE49-F238E27FC236}">
                <a16:creationId xmlns:a16="http://schemas.microsoft.com/office/drawing/2014/main" id="{E26D368F-59AE-4EBE-B39E-BC72730755FA}"/>
              </a:ext>
            </a:extLst>
          </p:cNvPr>
          <p:cNvSpPr/>
          <p:nvPr/>
        </p:nvSpPr>
        <p:spPr>
          <a:xfrm>
            <a:off x="4919374" y="0"/>
            <a:ext cx="7289799" cy="4355479"/>
          </a:xfrm>
          <a:custGeom>
            <a:avLst/>
            <a:gdLst>
              <a:gd name="connsiteX0" fmla="*/ 0 w 7239000"/>
              <a:gd name="connsiteY0" fmla="*/ 4140200 h 4140200"/>
              <a:gd name="connsiteX1" fmla="*/ 3086100 w 7239000"/>
              <a:gd name="connsiteY1" fmla="*/ 12700 h 4140200"/>
              <a:gd name="connsiteX2" fmla="*/ 7239000 w 7239000"/>
              <a:gd name="connsiteY2" fmla="*/ 0 h 4140200"/>
              <a:gd name="connsiteX3" fmla="*/ 7226300 w 7239000"/>
              <a:gd name="connsiteY3" fmla="*/ 4089400 h 4140200"/>
              <a:gd name="connsiteX4" fmla="*/ 0 w 7239000"/>
              <a:gd name="connsiteY4" fmla="*/ 4140200 h 414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0" h="4140200">
                <a:moveTo>
                  <a:pt x="0" y="4140200"/>
                </a:moveTo>
                <a:lnTo>
                  <a:pt x="3086100" y="12700"/>
                </a:lnTo>
                <a:lnTo>
                  <a:pt x="7239000" y="0"/>
                </a:lnTo>
                <a:cubicBezTo>
                  <a:pt x="7234767" y="1363133"/>
                  <a:pt x="7230533" y="2726267"/>
                  <a:pt x="7226300" y="4089400"/>
                </a:cubicBezTo>
                <a:lnTo>
                  <a:pt x="0" y="41402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igura a mano libera: forma 22">
            <a:extLst>
              <a:ext uri="{FF2B5EF4-FFF2-40B4-BE49-F238E27FC236}">
                <a16:creationId xmlns:a16="http://schemas.microsoft.com/office/drawing/2014/main" id="{11374B2D-60C7-43C1-B150-180B9A117BC3}"/>
              </a:ext>
            </a:extLst>
          </p:cNvPr>
          <p:cNvSpPr/>
          <p:nvPr/>
        </p:nvSpPr>
        <p:spPr>
          <a:xfrm>
            <a:off x="3044114" y="4221971"/>
            <a:ext cx="9165060" cy="2649448"/>
          </a:xfrm>
          <a:custGeom>
            <a:avLst/>
            <a:gdLst>
              <a:gd name="connsiteX0" fmla="*/ 0 w 9499600"/>
              <a:gd name="connsiteY0" fmla="*/ 2717800 h 2717800"/>
              <a:gd name="connsiteX1" fmla="*/ 1993900 w 9499600"/>
              <a:gd name="connsiteY1" fmla="*/ 25400 h 2717800"/>
              <a:gd name="connsiteX2" fmla="*/ 9474200 w 9499600"/>
              <a:gd name="connsiteY2" fmla="*/ 0 h 2717800"/>
              <a:gd name="connsiteX3" fmla="*/ 9499600 w 9499600"/>
              <a:gd name="connsiteY3" fmla="*/ 2717800 h 2717800"/>
              <a:gd name="connsiteX4" fmla="*/ 50800 w 9499600"/>
              <a:gd name="connsiteY4" fmla="*/ 2692400 h 2717800"/>
              <a:gd name="connsiteX5" fmla="*/ 0 w 9499600"/>
              <a:gd name="connsiteY5" fmla="*/ 2717800 h 271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9600" h="2717800">
                <a:moveTo>
                  <a:pt x="0" y="2717800"/>
                </a:moveTo>
                <a:lnTo>
                  <a:pt x="1993900" y="25400"/>
                </a:lnTo>
                <a:lnTo>
                  <a:pt x="9474200" y="0"/>
                </a:lnTo>
                <a:lnTo>
                  <a:pt x="9499600" y="2717800"/>
                </a:lnTo>
                <a:lnTo>
                  <a:pt x="50800" y="2692400"/>
                </a:lnTo>
                <a:lnTo>
                  <a:pt x="0" y="2717800"/>
                </a:lnTo>
                <a:close/>
              </a:path>
            </a:pathLst>
          </a:custGeom>
          <a:solidFill>
            <a:srgbClr val="CEF2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Segnaposto testo 24">
            <a:extLst>
              <a:ext uri="{FF2B5EF4-FFF2-40B4-BE49-F238E27FC236}">
                <a16:creationId xmlns:a16="http://schemas.microsoft.com/office/drawing/2014/main" id="{0B0411E4-414E-4499-88D2-3964C94F1CDE}"/>
              </a:ext>
            </a:extLst>
          </p:cNvPr>
          <p:cNvSpPr txBox="1">
            <a:spLocks/>
          </p:cNvSpPr>
          <p:nvPr/>
        </p:nvSpPr>
        <p:spPr>
          <a:xfrm>
            <a:off x="7536647" y="1164163"/>
            <a:ext cx="4023360" cy="42473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Increased revenue</a:t>
            </a:r>
          </a:p>
        </p:txBody>
      </p:sp>
      <p:sp>
        <p:nvSpPr>
          <p:cNvPr id="39" name="Segnaposto testo 24">
            <a:extLst>
              <a:ext uri="{FF2B5EF4-FFF2-40B4-BE49-F238E27FC236}">
                <a16:creationId xmlns:a16="http://schemas.microsoft.com/office/drawing/2014/main" id="{F11580B5-1BF2-4776-B339-00CF1929F0CF}"/>
              </a:ext>
            </a:extLst>
          </p:cNvPr>
          <p:cNvSpPr txBox="1">
            <a:spLocks/>
          </p:cNvSpPr>
          <p:nvPr/>
        </p:nvSpPr>
        <p:spPr>
          <a:xfrm>
            <a:off x="6519226" y="2364397"/>
            <a:ext cx="4023360" cy="42473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Improved office efficiency</a:t>
            </a:r>
            <a:endParaRPr kumimoji="0" lang="it-IT" sz="2800" b="1" i="0" u="none" strike="noStrike" kern="1200" cap="none" spc="0" normalizeH="0" baseline="0" noProof="0" dirty="0">
              <a:ln>
                <a:noFill/>
              </a:ln>
              <a:solidFill>
                <a:srgbClr val="5C5C5C"/>
              </a:solidFill>
              <a:effectLst/>
              <a:uLnTx/>
              <a:uFillTx/>
              <a:latin typeface="Raleway" pitchFamily="2" charset="0"/>
              <a:ea typeface="+mn-ea"/>
              <a:cs typeface="+mn-cs"/>
            </a:endParaRPr>
          </a:p>
        </p:txBody>
      </p:sp>
      <p:pic>
        <p:nvPicPr>
          <p:cNvPr id="56" name="Segnaposto immagine 88" descr="Monete con riempimento a tinta unita">
            <a:extLst>
              <a:ext uri="{FF2B5EF4-FFF2-40B4-BE49-F238E27FC236}">
                <a16:creationId xmlns:a16="http://schemas.microsoft.com/office/drawing/2014/main" id="{E380F547-7EBC-4B13-8F04-679C1ED7F26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629905" y="946044"/>
            <a:ext cx="846305" cy="846305"/>
          </a:xfrm>
          <a:prstGeom prst="ellipse">
            <a:avLst/>
          </a:prstGeom>
          <a:solidFill>
            <a:schemeClr val="bg1"/>
          </a:solidFill>
          <a:effectLst>
            <a:outerShdw blurRad="50800" dist="38100" dir="2700000" algn="tl" rotWithShape="0">
              <a:prstClr val="black">
                <a:alpha val="40000"/>
              </a:prstClr>
            </a:outerShdw>
          </a:effectLst>
        </p:spPr>
      </p:pic>
      <p:pic>
        <p:nvPicPr>
          <p:cNvPr id="57" name="Segnaposto immagine 88" descr="Freccia in su con riempimento a tinta unita">
            <a:extLst>
              <a:ext uri="{FF2B5EF4-FFF2-40B4-BE49-F238E27FC236}">
                <a16:creationId xmlns:a16="http://schemas.microsoft.com/office/drawing/2014/main" id="{F73D8243-8BFE-4A22-809D-601F6EE814C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74493" y="2216656"/>
            <a:ext cx="944733" cy="944733"/>
          </a:xfrm>
          <a:prstGeom prst="ellipse">
            <a:avLst/>
          </a:prstGeom>
          <a:solidFill>
            <a:schemeClr val="bg1"/>
          </a:solidFill>
          <a:effectLst>
            <a:outerShdw blurRad="50800" dist="38100" dir="2700000" algn="tl" rotWithShape="0">
              <a:prstClr val="black">
                <a:alpha val="40000"/>
              </a:prstClr>
            </a:outerShdw>
          </a:effectLst>
        </p:spPr>
      </p:pic>
      <p:pic>
        <p:nvPicPr>
          <p:cNvPr id="58" name="Segnaposto immagine 88" descr="Calendario giornaliero con riempimento a tinta unita">
            <a:extLst>
              <a:ext uri="{FF2B5EF4-FFF2-40B4-BE49-F238E27FC236}">
                <a16:creationId xmlns:a16="http://schemas.microsoft.com/office/drawing/2014/main" id="{D120817D-B023-40B2-9A2C-5097A8E952F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339212" y="5302218"/>
            <a:ext cx="1094116" cy="1094116"/>
          </a:xfrm>
          <a:prstGeom prst="ellipse">
            <a:avLst/>
          </a:prstGeom>
          <a:solidFill>
            <a:schemeClr val="bg1"/>
          </a:solidFill>
          <a:effectLst>
            <a:outerShdw blurRad="50800" dist="38100" dir="2700000" algn="tl" rotWithShape="0">
              <a:prstClr val="black">
                <a:alpha val="40000"/>
              </a:prstClr>
            </a:outerShdw>
          </a:effectLst>
        </p:spPr>
      </p:pic>
      <p:sp>
        <p:nvSpPr>
          <p:cNvPr id="60" name="Titolo 3">
            <a:extLst>
              <a:ext uri="{FF2B5EF4-FFF2-40B4-BE49-F238E27FC236}">
                <a16:creationId xmlns:a16="http://schemas.microsoft.com/office/drawing/2014/main" id="{0D198266-ED35-43DA-8B3B-E99B8A32663A}"/>
              </a:ext>
            </a:extLst>
          </p:cNvPr>
          <p:cNvSpPr>
            <a:spLocks noGrp="1"/>
          </p:cNvSpPr>
          <p:nvPr>
            <p:ph type="title"/>
          </p:nvPr>
        </p:nvSpPr>
        <p:spPr>
          <a:xfrm>
            <a:off x="105681" y="618199"/>
            <a:ext cx="10805160" cy="707886"/>
          </a:xfrm>
        </p:spPr>
        <p:txBody>
          <a:bodyPr rtlCol="0"/>
          <a:lstStyle/>
          <a:p>
            <a:pPr rtl="0"/>
            <a:r>
              <a:rPr lang="it-IT" b="1" dirty="0">
                <a:solidFill>
                  <a:srgbClr val="7F7F7F"/>
                </a:solidFill>
              </a:rPr>
              <a:t>Telemedicine </a:t>
            </a:r>
            <a:r>
              <a:rPr lang="it-IT" b="1" dirty="0">
                <a:solidFill>
                  <a:schemeClr val="tx2"/>
                </a:solidFill>
              </a:rPr>
              <a:t>Benefit</a:t>
            </a:r>
          </a:p>
        </p:txBody>
      </p:sp>
      <p:sp>
        <p:nvSpPr>
          <p:cNvPr id="2" name="Segnaposto numero diapositiva 1">
            <a:extLst>
              <a:ext uri="{FF2B5EF4-FFF2-40B4-BE49-F238E27FC236}">
                <a16:creationId xmlns:a16="http://schemas.microsoft.com/office/drawing/2014/main" id="{0591A73D-FE1B-4420-9369-B6A330418694}"/>
              </a:ext>
            </a:extLst>
          </p:cNvPr>
          <p:cNvSpPr>
            <a:spLocks noGrp="1"/>
          </p:cNvSpPr>
          <p:nvPr>
            <p:ph type="sldNum" sz="quarter" idx="4"/>
          </p:nvPr>
        </p:nvSpPr>
        <p:spPr>
          <a:xfrm>
            <a:off x="242674" y="6331269"/>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it-IT" sz="1000" b="0" i="0" u="none" strike="noStrike" kern="1200" cap="none" spc="0" normalizeH="0" baseline="0" noProof="0" smtClean="0">
                <a:ln>
                  <a:noFill/>
                </a:ln>
                <a:solidFill>
                  <a:srgbClr val="7F7F7F">
                    <a:lumMod val="95000"/>
                    <a:lumOff val="5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20</a:t>
            </a:fld>
            <a:endParaRPr kumimoji="0" lang="it-IT" sz="1000" b="0" i="0" u="none" strike="noStrike" kern="1200" cap="none" spc="0" normalizeH="0" baseline="0" noProof="0">
              <a:ln>
                <a:noFill/>
              </a:ln>
              <a:solidFill>
                <a:srgbClr val="7F7F7F">
                  <a:lumMod val="95000"/>
                  <a:lumOff val="5000"/>
                </a:srgbClr>
              </a:solidFill>
              <a:effectLst/>
              <a:uLnTx/>
              <a:uFillTx/>
              <a:latin typeface="Calibri Light" panose="020F0302020204030204"/>
              <a:ea typeface="+mn-ea"/>
              <a:cs typeface="+mn-cs"/>
            </a:endParaRPr>
          </a:p>
        </p:txBody>
      </p:sp>
      <p:sp>
        <p:nvSpPr>
          <p:cNvPr id="61" name="Titolo 3">
            <a:extLst>
              <a:ext uri="{FF2B5EF4-FFF2-40B4-BE49-F238E27FC236}">
                <a16:creationId xmlns:a16="http://schemas.microsoft.com/office/drawing/2014/main" id="{63600170-467F-4E55-95FF-ED40526CA2D9}"/>
              </a:ext>
            </a:extLst>
          </p:cNvPr>
          <p:cNvSpPr txBox="1">
            <a:spLocks/>
          </p:cNvSpPr>
          <p:nvPr/>
        </p:nvSpPr>
        <p:spPr>
          <a:xfrm>
            <a:off x="781771" y="3166872"/>
            <a:ext cx="3503343" cy="564363"/>
          </a:xfrm>
          <a:prstGeom prst="rect">
            <a:avLst/>
          </a:prstGeom>
        </p:spPr>
        <p:txBody>
          <a:bodyPr vert="horz" lIns="91440" tIns="45720" rIns="91440" bIns="45720" rtlCol="0" anchor="ctr">
            <a:noAutofit/>
          </a:bodyPr>
          <a:lstStyle>
            <a:lvl1pPr algn="ctr" defTabSz="914400" rtl="0" eaLnBrk="1" latinLnBrk="0" hangingPunct="1">
              <a:lnSpc>
                <a:spcPct val="80000"/>
              </a:lnSpc>
              <a:spcBef>
                <a:spcPct val="0"/>
              </a:spcBef>
              <a:buNone/>
              <a:defRPr sz="4000" b="0" kern="1200" spc="200" baseline="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it-IT" sz="2800" b="0" i="0" u="none" strike="noStrike" kern="1200" cap="none" spc="200" normalizeH="0" baseline="0" noProof="0" dirty="0">
                <a:ln>
                  <a:noFill/>
                </a:ln>
                <a:solidFill>
                  <a:schemeClr val="accent2"/>
                </a:solidFill>
                <a:effectLst/>
                <a:uLnTx/>
                <a:uFillTx/>
                <a:latin typeface="Calibri" panose="020F0502020204030204"/>
                <a:ea typeface="+mj-ea"/>
                <a:cs typeface="+mj-cs"/>
              </a:rPr>
              <a:t>Providers </a:t>
            </a:r>
            <a:r>
              <a:rPr kumimoji="0" lang="it-IT" sz="2800" b="0" i="0" u="none" strike="noStrike" kern="1200" cap="none" spc="200" normalizeH="0" baseline="0" noProof="0" dirty="0" err="1">
                <a:ln>
                  <a:noFill/>
                </a:ln>
                <a:solidFill>
                  <a:schemeClr val="accent2"/>
                </a:solidFill>
                <a:effectLst/>
                <a:uLnTx/>
                <a:uFillTx/>
                <a:latin typeface="Calibri" panose="020F0502020204030204"/>
                <a:ea typeface="+mj-ea"/>
                <a:cs typeface="+mj-cs"/>
              </a:rPr>
              <a:t>enjoy</a:t>
            </a:r>
            <a:endParaRPr kumimoji="0" lang="it-IT" sz="2800" b="0" i="0" u="none" strike="noStrike" kern="1200" cap="none" spc="200" normalizeH="0" baseline="0" noProof="0" dirty="0">
              <a:ln>
                <a:noFill/>
              </a:ln>
              <a:solidFill>
                <a:schemeClr val="accent2"/>
              </a:solidFill>
              <a:effectLst/>
              <a:uLnTx/>
              <a:uFillTx/>
              <a:latin typeface="Calibri" panose="020F0502020204030204"/>
              <a:ea typeface="+mj-ea"/>
              <a:cs typeface="+mj-cs"/>
            </a:endParaRPr>
          </a:p>
        </p:txBody>
      </p:sp>
      <p:sp>
        <p:nvSpPr>
          <p:cNvPr id="25" name="CasellaDiTesto 24">
            <a:extLst>
              <a:ext uri="{FF2B5EF4-FFF2-40B4-BE49-F238E27FC236}">
                <a16:creationId xmlns:a16="http://schemas.microsoft.com/office/drawing/2014/main" id="{69F4C78A-FC07-441B-A858-BA3A89E57CC1}"/>
              </a:ext>
            </a:extLst>
          </p:cNvPr>
          <p:cNvSpPr txBox="1"/>
          <p:nvPr/>
        </p:nvSpPr>
        <p:spPr>
          <a:xfrm>
            <a:off x="5328174" y="3815394"/>
            <a:ext cx="6405464" cy="8679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Better patient follow through and improved health outcomes</a:t>
            </a:r>
          </a:p>
        </p:txBody>
      </p:sp>
      <p:pic>
        <p:nvPicPr>
          <p:cNvPr id="26" name="Segnaposto immagine 86" descr="Stetoscopio con riempimento a tinta unita">
            <a:extLst>
              <a:ext uri="{FF2B5EF4-FFF2-40B4-BE49-F238E27FC236}">
                <a16:creationId xmlns:a16="http://schemas.microsoft.com/office/drawing/2014/main" id="{E14520C1-6DF2-4219-97C0-0A443618B43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281551" y="3723217"/>
            <a:ext cx="921703" cy="921703"/>
          </a:xfrm>
          <a:prstGeom prst="ellipse">
            <a:avLst/>
          </a:prstGeom>
          <a:solidFill>
            <a:schemeClr val="bg1"/>
          </a:solidFill>
          <a:effectLst>
            <a:outerShdw blurRad="50800" dist="38100" dir="2700000" algn="tl" rotWithShape="0">
              <a:prstClr val="black">
                <a:alpha val="40000"/>
              </a:prstClr>
            </a:outerShdw>
          </a:effectLst>
        </p:spPr>
      </p:pic>
      <p:sp>
        <p:nvSpPr>
          <p:cNvPr id="37" name="CasellaDiTesto 36">
            <a:extLst>
              <a:ext uri="{FF2B5EF4-FFF2-40B4-BE49-F238E27FC236}">
                <a16:creationId xmlns:a16="http://schemas.microsoft.com/office/drawing/2014/main" id="{ECB26104-146A-4BBD-83AA-5DDA8F35D4C1}"/>
              </a:ext>
            </a:extLst>
          </p:cNvPr>
          <p:cNvSpPr txBox="1"/>
          <p:nvPr/>
        </p:nvSpPr>
        <p:spPr>
          <a:xfrm>
            <a:off x="3108769" y="5455565"/>
            <a:ext cx="8734883" cy="954107"/>
          </a:xfrm>
          <a:prstGeom prst="rect">
            <a:avLst/>
          </a:prstGeom>
          <a:noFill/>
        </p:spPr>
        <p:txBody>
          <a:bodyPr wrap="square">
            <a:spAutoFit/>
          </a:bodyPr>
          <a:lstStyle/>
          <a:p>
            <a:pPr marL="1371600" marR="0" lvl="3"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Fewer missed appointments and cancellations</a:t>
            </a:r>
          </a:p>
        </p:txBody>
      </p:sp>
      <p:cxnSp>
        <p:nvCxnSpPr>
          <p:cNvPr id="38" name="Connettore diritto 37">
            <a:extLst>
              <a:ext uri="{FF2B5EF4-FFF2-40B4-BE49-F238E27FC236}">
                <a16:creationId xmlns:a16="http://schemas.microsoft.com/office/drawing/2014/main" id="{EC0FAB64-8F0A-4E1A-92AF-50837D656AC0}"/>
              </a:ext>
              <a:ext uri="{C183D7F6-B498-43B3-948B-1728B52AA6E4}">
                <adec:decorative xmlns:adec="http://schemas.microsoft.com/office/drawing/2017/decorative" val="1"/>
              </a:ext>
            </a:extLst>
          </p:cNvPr>
          <p:cNvCxnSpPr>
            <a:cxnSpLocks/>
          </p:cNvCxnSpPr>
          <p:nvPr/>
        </p:nvCxnSpPr>
        <p:spPr>
          <a:xfrm>
            <a:off x="105681" y="3637687"/>
            <a:ext cx="493776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Segnaposto testo 119">
            <a:extLst>
              <a:ext uri="{FF2B5EF4-FFF2-40B4-BE49-F238E27FC236}">
                <a16:creationId xmlns:a16="http://schemas.microsoft.com/office/drawing/2014/main" id="{2DF4648D-8B1B-4213-BD78-7361B5AA04B9}"/>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0" i="0" u="none" strike="noStrike" kern="1200" cap="none" spc="0" normalizeH="0" baseline="0" noProof="0" dirty="0">
              <a:ln>
                <a:noFill/>
              </a:ln>
              <a:solidFill>
                <a:srgbClr val="7F7F7F">
                  <a:alpha val="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24270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C8287F1B-3E25-4481-B199-24E6AD18DCEE}"/>
              </a:ext>
            </a:extLst>
          </p:cNvPr>
          <p:cNvSpPr>
            <a:spLocks noGrp="1"/>
          </p:cNvSpPr>
          <p:nvPr>
            <p:ph type="title"/>
          </p:nvPr>
        </p:nvSpPr>
        <p:spPr/>
        <p:txBody>
          <a:bodyPr rtlCol="0"/>
          <a:lstStyle/>
          <a:p>
            <a:pPr rtl="0"/>
            <a:r>
              <a:rPr lang="en-US" b="1" dirty="0"/>
              <a:t>What about</a:t>
            </a:r>
            <a:r>
              <a:rPr lang="en-US" b="1" dirty="0">
                <a:solidFill>
                  <a:schemeClr val="accent2"/>
                </a:solidFill>
              </a:rPr>
              <a:t> privacy?</a:t>
            </a:r>
          </a:p>
        </p:txBody>
      </p:sp>
      <p:sp>
        <p:nvSpPr>
          <p:cNvPr id="2" name="Segnaposto numero diapositiva 1">
            <a:extLst>
              <a:ext uri="{FF2B5EF4-FFF2-40B4-BE49-F238E27FC236}">
                <a16:creationId xmlns:a16="http://schemas.microsoft.com/office/drawing/2014/main" id="{4FAAD9A7-4636-4559-B762-F9A50B19A5A7}"/>
              </a:ext>
            </a:extLst>
          </p:cNvPr>
          <p:cNvSpPr>
            <a:spLocks noGrp="1"/>
          </p:cNvSpPr>
          <p:nvPr>
            <p:ph type="sldNum" sz="quarter" idx="4"/>
          </p:nvPr>
        </p:nvSpPr>
        <p:spPr>
          <a:xfrm>
            <a:off x="246359" y="6331269"/>
            <a:ext cx="302281" cy="365760"/>
          </a:xfrm>
        </p:spPr>
        <p:txBody>
          <a:bodyPr/>
          <a:lstStyle/>
          <a:p>
            <a:pPr rtl="0"/>
            <a:fld id="{4FAB73BC-B049-4115-A692-8D63A059BFB8}" type="slidenum">
              <a:rPr lang="it-IT" noProof="0" smtClean="0"/>
              <a:pPr rtl="0"/>
              <a:t>21</a:t>
            </a:fld>
            <a:endParaRPr lang="it-IT" noProof="0"/>
          </a:p>
        </p:txBody>
      </p:sp>
      <p:sp>
        <p:nvSpPr>
          <p:cNvPr id="9" name="Segnaposto contenuto 12">
            <a:extLst>
              <a:ext uri="{FF2B5EF4-FFF2-40B4-BE49-F238E27FC236}">
                <a16:creationId xmlns:a16="http://schemas.microsoft.com/office/drawing/2014/main" id="{5F307770-38D8-49CA-BFD0-64F78C89348C}"/>
              </a:ext>
            </a:extLst>
          </p:cNvPr>
          <p:cNvSpPr txBox="1">
            <a:spLocks/>
          </p:cNvSpPr>
          <p:nvPr/>
        </p:nvSpPr>
        <p:spPr>
          <a:xfrm>
            <a:off x="548640" y="1999951"/>
            <a:ext cx="4128135" cy="4793754"/>
          </a:xfrm>
          <a:prstGeom prst="rect">
            <a:avLst/>
          </a:prstGeom>
        </p:spPr>
        <p:txBody>
          <a:bodyPr rtlCol="0"/>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1600" dirty="0">
                <a:solidFill>
                  <a:srgbClr val="555555"/>
                </a:solidFill>
                <a:latin typeface="MuseoSans"/>
              </a:rPr>
              <a:t>Because patient data will be transmitted when telemedicine is used, it is often subject </a:t>
            </a:r>
            <a:r>
              <a:rPr lang="en-US" sz="1600" b="1" dirty="0">
                <a:solidFill>
                  <a:schemeClr val="tx2"/>
                </a:solidFill>
                <a:latin typeface="MuseoSans"/>
              </a:rPr>
              <a:t>privacy regulations</a:t>
            </a:r>
            <a:r>
              <a:rPr lang="en-US" sz="1600" dirty="0">
                <a:solidFill>
                  <a:srgbClr val="555555"/>
                </a:solidFill>
                <a:latin typeface="MuseoSans"/>
              </a:rPr>
              <a:t> (for example the HIPAA regulations in the USA, or GDPR in EU). </a:t>
            </a:r>
          </a:p>
          <a:p>
            <a:pPr marL="0" indent="0" algn="just">
              <a:buNone/>
            </a:pPr>
            <a:r>
              <a:rPr lang="en-US" sz="1600" dirty="0">
                <a:solidFill>
                  <a:srgbClr val="555555"/>
                </a:solidFill>
                <a:latin typeface="MuseoSans"/>
              </a:rPr>
              <a:t>Consumer video services like Skype and Facetime do not meet this standard. Indeed, any data that is related to a person's physical or mental health is considered personal and protected data under GDPR</a:t>
            </a:r>
          </a:p>
          <a:p>
            <a:pPr marL="0" indent="0" algn="just">
              <a:buNone/>
            </a:pPr>
            <a:r>
              <a:rPr lang="en-US" sz="1600" dirty="0">
                <a:solidFill>
                  <a:srgbClr val="555555"/>
                </a:solidFill>
                <a:latin typeface="MuseoSans"/>
              </a:rPr>
              <a:t>In order to maintain compliance, providers must choose technology solutions that use </a:t>
            </a:r>
            <a:r>
              <a:rPr lang="en-US" sz="1600" b="1" dirty="0">
                <a:solidFill>
                  <a:schemeClr val="tx2"/>
                </a:solidFill>
                <a:latin typeface="MuseoSans"/>
              </a:rPr>
              <a:t>data</a:t>
            </a:r>
            <a:r>
              <a:rPr lang="en-US" sz="1600" dirty="0">
                <a:solidFill>
                  <a:srgbClr val="555555"/>
                </a:solidFill>
                <a:latin typeface="MuseoSans"/>
              </a:rPr>
              <a:t> </a:t>
            </a:r>
            <a:r>
              <a:rPr lang="en-US" sz="1600" b="1" dirty="0">
                <a:solidFill>
                  <a:schemeClr val="tx2"/>
                </a:solidFill>
                <a:latin typeface="MuseoSans"/>
              </a:rPr>
              <a:t>encryption to protect patient data</a:t>
            </a:r>
            <a:r>
              <a:rPr lang="en-US" sz="1600" dirty="0">
                <a:solidFill>
                  <a:srgbClr val="555555"/>
                </a:solidFill>
                <a:latin typeface="MuseoSans"/>
              </a:rPr>
              <a:t>.</a:t>
            </a:r>
          </a:p>
        </p:txBody>
      </p:sp>
      <p:pic>
        <p:nvPicPr>
          <p:cNvPr id="14" name="Immagine 13">
            <a:extLst>
              <a:ext uri="{FF2B5EF4-FFF2-40B4-BE49-F238E27FC236}">
                <a16:creationId xmlns:a16="http://schemas.microsoft.com/office/drawing/2014/main" id="{E03CEDDD-AB3D-4AC9-807D-13CEA62ABA6D}"/>
              </a:ext>
            </a:extLst>
          </p:cNvPr>
          <p:cNvPicPr>
            <a:picLocks noChangeAspect="1"/>
          </p:cNvPicPr>
          <p:nvPr/>
        </p:nvPicPr>
        <p:blipFill rotWithShape="1">
          <a:blip r:embed="rId3">
            <a:extLst>
              <a:ext uri="{28A0092B-C50C-407E-A947-70E740481C1C}">
                <a14:useLocalDpi xmlns:a14="http://schemas.microsoft.com/office/drawing/2010/main" val="0"/>
              </a:ext>
            </a:extLst>
          </a:blip>
          <a:srcRect b="9973"/>
          <a:stretch/>
        </p:blipFill>
        <p:spPr>
          <a:xfrm>
            <a:off x="6223000" y="2163215"/>
            <a:ext cx="5969000" cy="4200427"/>
          </a:xfrm>
          <a:prstGeom prst="rect">
            <a:avLst/>
          </a:prstGeom>
        </p:spPr>
      </p:pic>
      <p:sp>
        <p:nvSpPr>
          <p:cNvPr id="15" name="AutoShape 3" descr="[Foto]">
            <a:extLst>
              <a:ext uri="{FF2B5EF4-FFF2-40B4-BE49-F238E27FC236}">
                <a16:creationId xmlns:a16="http://schemas.microsoft.com/office/drawing/2014/main" id="{8C310D11-50B2-465E-8F70-E5BCFA0EBAC2}"/>
              </a:ext>
            </a:extLst>
          </p:cNvPr>
          <p:cNvSpPr>
            <a:spLocks noChangeAspect="1" noChangeArrowheads="1"/>
          </p:cNvSpPr>
          <p:nvPr/>
        </p:nvSpPr>
        <p:spPr bwMode="auto">
          <a:xfrm>
            <a:off x="4857750" y="2733675"/>
            <a:ext cx="2476500" cy="1390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Immagine 18">
            <a:extLst>
              <a:ext uri="{FF2B5EF4-FFF2-40B4-BE49-F238E27FC236}">
                <a16:creationId xmlns:a16="http://schemas.microsoft.com/office/drawing/2014/main" id="{30421AEA-8FA6-4119-B651-28AB6841B8DE}"/>
              </a:ext>
            </a:extLst>
          </p:cNvPr>
          <p:cNvPicPr>
            <a:picLocks noChangeAspect="1"/>
          </p:cNvPicPr>
          <p:nvPr/>
        </p:nvPicPr>
        <p:blipFill>
          <a:blip r:embed="rId4"/>
          <a:srcRect/>
          <a:stretch/>
        </p:blipFill>
        <p:spPr>
          <a:xfrm>
            <a:off x="7005484" y="2362200"/>
            <a:ext cx="4454013" cy="2495550"/>
          </a:xfrm>
          <a:prstGeom prst="rect">
            <a:avLst/>
          </a:prstGeom>
        </p:spPr>
      </p:pic>
      <p:pic>
        <p:nvPicPr>
          <p:cNvPr id="7" name="Immagine 6">
            <a:extLst>
              <a:ext uri="{FF2B5EF4-FFF2-40B4-BE49-F238E27FC236}">
                <a16:creationId xmlns:a16="http://schemas.microsoft.com/office/drawing/2014/main" id="{956E8E8E-49CC-412D-8DCA-4C94D7EDF45F}"/>
              </a:ext>
            </a:extLst>
          </p:cNvPr>
          <p:cNvPicPr>
            <a:picLocks noChangeAspect="1"/>
          </p:cNvPicPr>
          <p:nvPr/>
        </p:nvPicPr>
        <p:blipFill>
          <a:blip r:embed="rId5"/>
          <a:srcRect/>
          <a:stretch/>
        </p:blipFill>
        <p:spPr>
          <a:xfrm>
            <a:off x="7005484" y="2362200"/>
            <a:ext cx="4454013" cy="2495550"/>
          </a:xfrm>
          <a:prstGeom prst="rect">
            <a:avLst/>
          </a:prstGeom>
        </p:spPr>
      </p:pic>
      <p:sp>
        <p:nvSpPr>
          <p:cNvPr id="10" name="Segnaposto testo 119">
            <a:extLst>
              <a:ext uri="{FF2B5EF4-FFF2-40B4-BE49-F238E27FC236}">
                <a16:creationId xmlns:a16="http://schemas.microsoft.com/office/drawing/2014/main" id="{4DD063CF-6B03-4A7C-854A-D325A0B47D2D}"/>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dirty="0"/>
          </a:p>
        </p:txBody>
      </p:sp>
      <p:sp>
        <p:nvSpPr>
          <p:cNvPr id="12" name="Elaborazione 11">
            <a:extLst>
              <a:ext uri="{FF2B5EF4-FFF2-40B4-BE49-F238E27FC236}">
                <a16:creationId xmlns:a16="http://schemas.microsoft.com/office/drawing/2014/main" id="{5D96176C-F6C1-4EEF-BB27-B6F49E9F0514}"/>
              </a:ext>
            </a:extLst>
          </p:cNvPr>
          <p:cNvSpPr/>
          <p:nvPr/>
        </p:nvSpPr>
        <p:spPr>
          <a:xfrm rot="8946701">
            <a:off x="7388366" y="3550478"/>
            <a:ext cx="3431199" cy="118991"/>
          </a:xfrm>
          <a:prstGeom prst="flowChartProcess">
            <a:avLst/>
          </a:prstGeom>
          <a:solidFill>
            <a:srgbClr val="FF000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Elaborazione 12">
            <a:extLst>
              <a:ext uri="{FF2B5EF4-FFF2-40B4-BE49-F238E27FC236}">
                <a16:creationId xmlns:a16="http://schemas.microsoft.com/office/drawing/2014/main" id="{16F6F8FF-F654-49A5-BBBF-D33FAD1B6A64}"/>
              </a:ext>
            </a:extLst>
          </p:cNvPr>
          <p:cNvSpPr/>
          <p:nvPr/>
        </p:nvSpPr>
        <p:spPr>
          <a:xfrm rot="12839175">
            <a:off x="7388365" y="3534517"/>
            <a:ext cx="3431199" cy="118991"/>
          </a:xfrm>
          <a:prstGeom prst="flowChartProcess">
            <a:avLst/>
          </a:prstGeom>
          <a:solidFill>
            <a:srgbClr val="FF000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202879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Heart 45">
            <a:extLst>
              <a:ext uri="{FF2B5EF4-FFF2-40B4-BE49-F238E27FC236}">
                <a16:creationId xmlns:a16="http://schemas.microsoft.com/office/drawing/2014/main" id="{AD58E27E-84D6-455A-B8B8-0DD6143AECEB}"/>
              </a:ext>
            </a:extLst>
          </p:cNvPr>
          <p:cNvSpPr/>
          <p:nvPr/>
        </p:nvSpPr>
        <p:spPr>
          <a:xfrm>
            <a:off x="2324959" y="3167074"/>
            <a:ext cx="565976" cy="627955"/>
          </a:xfrm>
          <a:prstGeom prst="hear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6" name="Freeform: Shape 35">
            <a:extLst>
              <a:ext uri="{FF2B5EF4-FFF2-40B4-BE49-F238E27FC236}">
                <a16:creationId xmlns:a16="http://schemas.microsoft.com/office/drawing/2014/main" id="{EAA68B72-1094-4144-9006-189612CA7367}"/>
              </a:ext>
            </a:extLst>
          </p:cNvPr>
          <p:cNvSpPr/>
          <p:nvPr/>
        </p:nvSpPr>
        <p:spPr>
          <a:xfrm>
            <a:off x="10825019" y="2576278"/>
            <a:ext cx="1366982" cy="1384532"/>
          </a:xfrm>
          <a:custGeom>
            <a:avLst/>
            <a:gdLst>
              <a:gd name="connsiteX0" fmla="*/ 1090520 w 1711808"/>
              <a:gd name="connsiteY0" fmla="*/ 0 h 2235369"/>
              <a:gd name="connsiteX1" fmla="*/ 1126739 w 1711808"/>
              <a:gd name="connsiteY1" fmla="*/ 33858 h 2235369"/>
              <a:gd name="connsiteX2" fmla="*/ 1222800 w 1711808"/>
              <a:gd name="connsiteY2" fmla="*/ 1219650 h 2235369"/>
              <a:gd name="connsiteX3" fmla="*/ 1301537 w 1711808"/>
              <a:gd name="connsiteY3" fmla="*/ 866117 h 2235369"/>
              <a:gd name="connsiteX4" fmla="*/ 1336969 w 1711808"/>
              <a:gd name="connsiteY4" fmla="*/ 837771 h 2235369"/>
              <a:gd name="connsiteX5" fmla="*/ 1372401 w 1711808"/>
              <a:gd name="connsiteY5" fmla="*/ 866117 h 2235369"/>
              <a:gd name="connsiteX6" fmla="*/ 1484209 w 1711808"/>
              <a:gd name="connsiteY6" fmla="*/ 1344843 h 2235369"/>
              <a:gd name="connsiteX7" fmla="*/ 1711808 w 1711808"/>
              <a:gd name="connsiteY7" fmla="*/ 1344843 h 2235369"/>
              <a:gd name="connsiteX8" fmla="*/ 1711808 w 1711808"/>
              <a:gd name="connsiteY8" fmla="*/ 1415707 h 2235369"/>
              <a:gd name="connsiteX9" fmla="*/ 1474761 w 1711808"/>
              <a:gd name="connsiteY9" fmla="*/ 1415707 h 2235369"/>
              <a:gd name="connsiteX10" fmla="*/ 1418856 w 1711808"/>
              <a:gd name="connsiteY10" fmla="*/ 1371614 h 2235369"/>
              <a:gd name="connsiteX11" fmla="*/ 1340906 w 1711808"/>
              <a:gd name="connsiteY11" fmla="*/ 1036978 h 2235369"/>
              <a:gd name="connsiteX12" fmla="*/ 1274766 w 1711808"/>
              <a:gd name="connsiteY12" fmla="*/ 1335395 h 2235369"/>
              <a:gd name="connsiteX13" fmla="*/ 1205477 w 1711808"/>
              <a:gd name="connsiteY13" fmla="*/ 1379488 h 2235369"/>
              <a:gd name="connsiteX14" fmla="*/ 1160596 w 1711808"/>
              <a:gd name="connsiteY14" fmla="*/ 1326734 h 2235369"/>
              <a:gd name="connsiteX15" fmla="*/ 1096819 w 1711808"/>
              <a:gd name="connsiteY15" fmla="*/ 444082 h 2235369"/>
              <a:gd name="connsiteX16" fmla="*/ 975563 w 1711808"/>
              <a:gd name="connsiteY16" fmla="*/ 2176315 h 2235369"/>
              <a:gd name="connsiteX17" fmla="*/ 954303 w 1711808"/>
              <a:gd name="connsiteY17" fmla="*/ 2219621 h 2235369"/>
              <a:gd name="connsiteX18" fmla="*/ 913359 w 1711808"/>
              <a:gd name="connsiteY18" fmla="*/ 2235369 h 2235369"/>
              <a:gd name="connsiteX19" fmla="*/ 909423 w 1711808"/>
              <a:gd name="connsiteY19" fmla="*/ 2235369 h 2235369"/>
              <a:gd name="connsiteX20" fmla="*/ 850369 w 1711808"/>
              <a:gd name="connsiteY20" fmla="*/ 2178678 h 2235369"/>
              <a:gd name="connsiteX21" fmla="*/ 762970 w 1711808"/>
              <a:gd name="connsiteY21" fmla="*/ 1273979 h 2235369"/>
              <a:gd name="connsiteX22" fmla="*/ 725963 w 1711808"/>
              <a:gd name="connsiteY22" fmla="*/ 1373977 h 2235369"/>
              <a:gd name="connsiteX23" fmla="*/ 666122 w 1711808"/>
              <a:gd name="connsiteY23" fmla="*/ 1415707 h 2235369"/>
              <a:gd name="connsiteX24" fmla="*/ 37007 w 1711808"/>
              <a:gd name="connsiteY24" fmla="*/ 1416495 h 2235369"/>
              <a:gd name="connsiteX25" fmla="*/ 0 w 1711808"/>
              <a:gd name="connsiteY25" fmla="*/ 1379488 h 2235369"/>
              <a:gd name="connsiteX26" fmla="*/ 37007 w 1711808"/>
              <a:gd name="connsiteY26" fmla="*/ 1342481 h 2235369"/>
              <a:gd name="connsiteX27" fmla="*/ 659036 w 1711808"/>
              <a:gd name="connsiteY27" fmla="*/ 1342481 h 2235369"/>
              <a:gd name="connsiteX28" fmla="*/ 750372 w 1711808"/>
              <a:gd name="connsiteY28" fmla="*/ 1094457 h 2235369"/>
              <a:gd name="connsiteX29" fmla="*/ 788953 w 1711808"/>
              <a:gd name="connsiteY29" fmla="*/ 1070048 h 2235369"/>
              <a:gd name="connsiteX30" fmla="*/ 820449 w 1711808"/>
              <a:gd name="connsiteY30" fmla="*/ 1103905 h 2235369"/>
              <a:gd name="connsiteX31" fmla="*/ 910998 w 1711808"/>
              <a:gd name="connsiteY31" fmla="*/ 2032225 h 2235369"/>
              <a:gd name="connsiteX32" fmla="*/ 1053513 w 1711808"/>
              <a:gd name="connsiteY32" fmla="*/ 34645 h 2235369"/>
              <a:gd name="connsiteX33" fmla="*/ 1090520 w 1711808"/>
              <a:gd name="connsiteY33" fmla="*/ 0 h 223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11808" h="2235369">
                <a:moveTo>
                  <a:pt x="1090520" y="0"/>
                </a:moveTo>
                <a:cubicBezTo>
                  <a:pt x="1109417" y="0"/>
                  <a:pt x="1125952" y="14961"/>
                  <a:pt x="1126739" y="33858"/>
                </a:cubicBezTo>
                <a:lnTo>
                  <a:pt x="1222800" y="1219650"/>
                </a:lnTo>
                <a:lnTo>
                  <a:pt x="1301537" y="866117"/>
                </a:lnTo>
                <a:cubicBezTo>
                  <a:pt x="1305474" y="849582"/>
                  <a:pt x="1320434" y="837771"/>
                  <a:pt x="1336969" y="837771"/>
                </a:cubicBezTo>
                <a:cubicBezTo>
                  <a:pt x="1353504" y="837771"/>
                  <a:pt x="1368464" y="849582"/>
                  <a:pt x="1372401" y="866117"/>
                </a:cubicBezTo>
                <a:lnTo>
                  <a:pt x="1484209" y="1344843"/>
                </a:lnTo>
                <a:lnTo>
                  <a:pt x="1711808" y="1344843"/>
                </a:lnTo>
                <a:lnTo>
                  <a:pt x="1711808" y="1415707"/>
                </a:lnTo>
                <a:lnTo>
                  <a:pt x="1474761" y="1415707"/>
                </a:lnTo>
                <a:cubicBezTo>
                  <a:pt x="1447990" y="1415707"/>
                  <a:pt x="1425155" y="1397598"/>
                  <a:pt x="1418856" y="1371614"/>
                </a:cubicBezTo>
                <a:lnTo>
                  <a:pt x="1340906" y="1036978"/>
                </a:lnTo>
                <a:lnTo>
                  <a:pt x="1274766" y="1335395"/>
                </a:lnTo>
                <a:cubicBezTo>
                  <a:pt x="1267680" y="1366890"/>
                  <a:pt x="1236972" y="1386575"/>
                  <a:pt x="1205477" y="1379488"/>
                </a:cubicBezTo>
                <a:cubicBezTo>
                  <a:pt x="1180281" y="1373977"/>
                  <a:pt x="1162959" y="1351930"/>
                  <a:pt x="1160596" y="1326734"/>
                </a:cubicBezTo>
                <a:lnTo>
                  <a:pt x="1096819" y="444082"/>
                </a:lnTo>
                <a:lnTo>
                  <a:pt x="975563" y="2176315"/>
                </a:lnTo>
                <a:cubicBezTo>
                  <a:pt x="973988" y="2193637"/>
                  <a:pt x="966901" y="2207810"/>
                  <a:pt x="954303" y="2219621"/>
                </a:cubicBezTo>
                <a:cubicBezTo>
                  <a:pt x="942493" y="2229857"/>
                  <a:pt x="928320" y="2235369"/>
                  <a:pt x="913359" y="2235369"/>
                </a:cubicBezTo>
                <a:cubicBezTo>
                  <a:pt x="912572" y="2235369"/>
                  <a:pt x="910210" y="2235369"/>
                  <a:pt x="909423" y="2235369"/>
                </a:cubicBezTo>
                <a:cubicBezTo>
                  <a:pt x="878715" y="2233006"/>
                  <a:pt x="853518" y="2209385"/>
                  <a:pt x="850369" y="2178678"/>
                </a:cubicBezTo>
                <a:lnTo>
                  <a:pt x="762970" y="1273979"/>
                </a:lnTo>
                <a:lnTo>
                  <a:pt x="725963" y="1373977"/>
                </a:lnTo>
                <a:cubicBezTo>
                  <a:pt x="716515" y="1399173"/>
                  <a:pt x="692106" y="1415707"/>
                  <a:pt x="666122" y="1415707"/>
                </a:cubicBezTo>
                <a:lnTo>
                  <a:pt x="37007" y="1416495"/>
                </a:lnTo>
                <a:cubicBezTo>
                  <a:pt x="16535" y="1416495"/>
                  <a:pt x="0" y="1399173"/>
                  <a:pt x="0" y="1379488"/>
                </a:cubicBezTo>
                <a:cubicBezTo>
                  <a:pt x="0" y="1359016"/>
                  <a:pt x="17322" y="1342481"/>
                  <a:pt x="37007" y="1342481"/>
                </a:cubicBezTo>
                <a:lnTo>
                  <a:pt x="659036" y="1342481"/>
                </a:lnTo>
                <a:lnTo>
                  <a:pt x="750372" y="1094457"/>
                </a:lnTo>
                <a:cubicBezTo>
                  <a:pt x="756671" y="1078709"/>
                  <a:pt x="772419" y="1067686"/>
                  <a:pt x="788953" y="1070048"/>
                </a:cubicBezTo>
                <a:cubicBezTo>
                  <a:pt x="805489" y="1072410"/>
                  <a:pt x="819662" y="1085796"/>
                  <a:pt x="820449" y="1103905"/>
                </a:cubicBezTo>
                <a:lnTo>
                  <a:pt x="910998" y="2032225"/>
                </a:lnTo>
                <a:lnTo>
                  <a:pt x="1053513" y="34645"/>
                </a:lnTo>
                <a:cubicBezTo>
                  <a:pt x="1055087" y="15748"/>
                  <a:pt x="1070835" y="0"/>
                  <a:pt x="1090520" y="0"/>
                </a:cubicBezTo>
                <a:close/>
              </a:path>
            </a:pathLst>
          </a:custGeom>
          <a:solidFill>
            <a:srgbClr val="507C8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 name="Gruppo 1">
            <a:extLst>
              <a:ext uri="{FF2B5EF4-FFF2-40B4-BE49-F238E27FC236}">
                <a16:creationId xmlns:a16="http://schemas.microsoft.com/office/drawing/2014/main" id="{07A5D40B-6880-47F1-A6E3-16A652E96492}"/>
              </a:ext>
            </a:extLst>
          </p:cNvPr>
          <p:cNvGrpSpPr/>
          <p:nvPr/>
        </p:nvGrpSpPr>
        <p:grpSpPr>
          <a:xfrm>
            <a:off x="0" y="2469798"/>
            <a:ext cx="4849525" cy="1953325"/>
            <a:chOff x="-7366" y="2231690"/>
            <a:chExt cx="5985754" cy="2407122"/>
          </a:xfrm>
        </p:grpSpPr>
        <p:grpSp>
          <p:nvGrpSpPr>
            <p:cNvPr id="40" name="Group 39">
              <a:extLst>
                <a:ext uri="{FF2B5EF4-FFF2-40B4-BE49-F238E27FC236}">
                  <a16:creationId xmlns:a16="http://schemas.microsoft.com/office/drawing/2014/main" id="{4D163132-3CC9-4ED1-96E7-94ED06090D64}"/>
                </a:ext>
              </a:extLst>
            </p:cNvPr>
            <p:cNvGrpSpPr/>
            <p:nvPr/>
          </p:nvGrpSpPr>
          <p:grpSpPr>
            <a:xfrm>
              <a:off x="2804645" y="2799906"/>
              <a:ext cx="786508" cy="1309462"/>
              <a:chOff x="756338" y="2636911"/>
              <a:chExt cx="1152128" cy="1918185"/>
            </a:xfrm>
          </p:grpSpPr>
          <p:grpSp>
            <p:nvGrpSpPr>
              <p:cNvPr id="41" name="Group 40">
                <a:extLst>
                  <a:ext uri="{FF2B5EF4-FFF2-40B4-BE49-F238E27FC236}">
                    <a16:creationId xmlns:a16="http://schemas.microsoft.com/office/drawing/2014/main" id="{0CCE12FB-3048-446D-8347-602B742AC1D7}"/>
                  </a:ext>
                </a:extLst>
              </p:cNvPr>
              <p:cNvGrpSpPr/>
              <p:nvPr/>
            </p:nvGrpSpPr>
            <p:grpSpPr>
              <a:xfrm>
                <a:off x="756338" y="2636911"/>
                <a:ext cx="1152128" cy="1918185"/>
                <a:chOff x="3631246" y="4903910"/>
                <a:chExt cx="446244" cy="742954"/>
              </a:xfrm>
            </p:grpSpPr>
            <p:sp>
              <p:nvSpPr>
                <p:cNvPr id="44" name="Freeform 6">
                  <a:extLst>
                    <a:ext uri="{FF2B5EF4-FFF2-40B4-BE49-F238E27FC236}">
                      <a16:creationId xmlns:a16="http://schemas.microsoft.com/office/drawing/2014/main" id="{D00F3EE6-EBD4-4ECD-9B55-50D8A592BB99}"/>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ounded Rectangle 49">
                  <a:extLst>
                    <a:ext uri="{FF2B5EF4-FFF2-40B4-BE49-F238E27FC236}">
                      <a16:creationId xmlns:a16="http://schemas.microsoft.com/office/drawing/2014/main" id="{51FD6AAB-232E-4757-B2AF-9B8711E23A98}"/>
                    </a:ext>
                  </a:extLst>
                </p:cNvPr>
                <p:cNvSpPr/>
                <p:nvPr/>
              </p:nvSpPr>
              <p:spPr>
                <a:xfrm>
                  <a:off x="3802267" y="4938019"/>
                  <a:ext cx="104202" cy="20042"/>
                </a:xfrm>
                <a:prstGeom prst="roundRect">
                  <a:avLst>
                    <a:gd name="adj" fmla="val 50000"/>
                  </a:avLst>
                </a:prstGeom>
                <a:solidFill>
                  <a:schemeClr val="accent3">
                    <a:lumMod val="40000"/>
                    <a:lumOff val="6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F366F26-1968-49FF-A581-E33622EA2865}"/>
                    </a:ext>
                  </a:extLst>
                </p:cNvPr>
                <p:cNvSpPr/>
                <p:nvPr/>
              </p:nvSpPr>
              <p:spPr>
                <a:xfrm>
                  <a:off x="3822161" y="5563917"/>
                  <a:ext cx="64414" cy="64414"/>
                </a:xfrm>
                <a:prstGeom prst="ellipse">
                  <a:avLst/>
                </a:prstGeom>
                <a:solidFill>
                  <a:schemeClr val="accent3">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Oval 42">
                <a:extLst>
                  <a:ext uri="{FF2B5EF4-FFF2-40B4-BE49-F238E27FC236}">
                    <a16:creationId xmlns:a16="http://schemas.microsoft.com/office/drawing/2014/main" id="{109421A6-E6BE-454B-955B-D37238C54135}"/>
                  </a:ext>
                </a:extLst>
              </p:cNvPr>
              <p:cNvSpPr/>
              <p:nvPr/>
            </p:nvSpPr>
            <p:spPr>
              <a:xfrm>
                <a:off x="1260394" y="4352086"/>
                <a:ext cx="144017" cy="14401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grpSp>
        <p:grpSp>
          <p:nvGrpSpPr>
            <p:cNvPr id="39" name="Group 38">
              <a:extLst>
                <a:ext uri="{FF2B5EF4-FFF2-40B4-BE49-F238E27FC236}">
                  <a16:creationId xmlns:a16="http://schemas.microsoft.com/office/drawing/2014/main" id="{F7EFC2CE-8920-45A3-BAD7-488164AB9ECF}"/>
                </a:ext>
              </a:extLst>
            </p:cNvPr>
            <p:cNvGrpSpPr/>
            <p:nvPr/>
          </p:nvGrpSpPr>
          <p:grpSpPr>
            <a:xfrm>
              <a:off x="-7366" y="2231690"/>
              <a:ext cx="4086409" cy="2407122"/>
              <a:chOff x="-7366" y="2231690"/>
              <a:chExt cx="4086409" cy="2407122"/>
            </a:xfrm>
            <a:effectLst>
              <a:outerShdw blurRad="25400" sx="102000" sy="102000" algn="ctr" rotWithShape="0">
                <a:prstClr val="black">
                  <a:alpha val="40000"/>
                </a:prstClr>
              </a:outerShdw>
            </a:effectLst>
          </p:grpSpPr>
          <p:sp>
            <p:nvSpPr>
              <p:cNvPr id="11" name="Freeform 36">
                <a:extLst>
                  <a:ext uri="{FF2B5EF4-FFF2-40B4-BE49-F238E27FC236}">
                    <a16:creationId xmlns:a16="http://schemas.microsoft.com/office/drawing/2014/main" id="{51995150-19E4-48E2-AFCD-3BDCA3FFA79F}"/>
                  </a:ext>
                </a:extLst>
              </p:cNvPr>
              <p:cNvSpPr>
                <a:spLocks/>
              </p:cNvSpPr>
              <p:nvPr/>
            </p:nvSpPr>
            <p:spPr bwMode="auto">
              <a:xfrm rot="5400000">
                <a:off x="840850" y="2833400"/>
                <a:ext cx="2055457" cy="1210749"/>
              </a:xfrm>
              <a:custGeom>
                <a:avLst/>
                <a:gdLst/>
                <a:ahLst/>
                <a:cxnLst/>
                <a:rect l="l" t="t" r="r" b="b"/>
                <a:pathLst>
                  <a:path w="1255887" h="739769">
                    <a:moveTo>
                      <a:pt x="0" y="0"/>
                    </a:moveTo>
                    <a:lnTo>
                      <a:pt x="101935" y="0"/>
                    </a:lnTo>
                    <a:lnTo>
                      <a:pt x="126181" y="48492"/>
                    </a:lnTo>
                    <a:lnTo>
                      <a:pt x="165558" y="135996"/>
                    </a:lnTo>
                    <a:lnTo>
                      <a:pt x="194726" y="204540"/>
                    </a:lnTo>
                    <a:lnTo>
                      <a:pt x="223893" y="276001"/>
                    </a:lnTo>
                    <a:lnTo>
                      <a:pt x="255978" y="341629"/>
                    </a:lnTo>
                    <a:lnTo>
                      <a:pt x="288062" y="408715"/>
                    </a:lnTo>
                    <a:lnTo>
                      <a:pt x="327439" y="467050"/>
                    </a:lnTo>
                    <a:lnTo>
                      <a:pt x="369732" y="522469"/>
                    </a:lnTo>
                    <a:lnTo>
                      <a:pt x="423693" y="567679"/>
                    </a:lnTo>
                    <a:lnTo>
                      <a:pt x="452861" y="588097"/>
                    </a:lnTo>
                    <a:lnTo>
                      <a:pt x="489320" y="612889"/>
                    </a:lnTo>
                    <a:lnTo>
                      <a:pt x="528697" y="631848"/>
                    </a:lnTo>
                    <a:lnTo>
                      <a:pt x="573907" y="646432"/>
                    </a:lnTo>
                    <a:lnTo>
                      <a:pt x="622034" y="655183"/>
                    </a:lnTo>
                    <a:lnTo>
                      <a:pt x="674536" y="649349"/>
                    </a:lnTo>
                    <a:lnTo>
                      <a:pt x="741622" y="628932"/>
                    </a:lnTo>
                    <a:lnTo>
                      <a:pt x="799957" y="599764"/>
                    </a:lnTo>
                    <a:lnTo>
                      <a:pt x="849543" y="561846"/>
                    </a:lnTo>
                    <a:lnTo>
                      <a:pt x="894753" y="519552"/>
                    </a:lnTo>
                    <a:lnTo>
                      <a:pt x="935588" y="469967"/>
                    </a:lnTo>
                    <a:lnTo>
                      <a:pt x="969131" y="416007"/>
                    </a:lnTo>
                    <a:lnTo>
                      <a:pt x="998298" y="357671"/>
                    </a:lnTo>
                    <a:lnTo>
                      <a:pt x="1027466" y="296419"/>
                    </a:lnTo>
                    <a:lnTo>
                      <a:pt x="1053717" y="236625"/>
                    </a:lnTo>
                    <a:lnTo>
                      <a:pt x="1081427" y="175372"/>
                    </a:lnTo>
                    <a:lnTo>
                      <a:pt x="1107678" y="111203"/>
                    </a:lnTo>
                    <a:lnTo>
                      <a:pt x="1159187" y="0"/>
                    </a:lnTo>
                    <a:lnTo>
                      <a:pt x="1255887" y="0"/>
                    </a:lnTo>
                    <a:lnTo>
                      <a:pt x="1250600" y="10574"/>
                    </a:lnTo>
                    <a:lnTo>
                      <a:pt x="1218515" y="74743"/>
                    </a:lnTo>
                    <a:lnTo>
                      <a:pt x="1186431" y="140371"/>
                    </a:lnTo>
                    <a:lnTo>
                      <a:pt x="1160180" y="207457"/>
                    </a:lnTo>
                    <a:lnTo>
                      <a:pt x="1131012" y="273084"/>
                    </a:lnTo>
                    <a:lnTo>
                      <a:pt x="1101844" y="337254"/>
                    </a:lnTo>
                    <a:lnTo>
                      <a:pt x="1072676" y="399964"/>
                    </a:lnTo>
                    <a:lnTo>
                      <a:pt x="1040592" y="458300"/>
                    </a:lnTo>
                    <a:lnTo>
                      <a:pt x="1004132" y="515177"/>
                    </a:lnTo>
                    <a:lnTo>
                      <a:pt x="964755" y="567679"/>
                    </a:lnTo>
                    <a:lnTo>
                      <a:pt x="919545" y="615806"/>
                    </a:lnTo>
                    <a:lnTo>
                      <a:pt x="868502" y="655183"/>
                    </a:lnTo>
                    <a:lnTo>
                      <a:pt x="810166" y="690184"/>
                    </a:lnTo>
                    <a:lnTo>
                      <a:pt x="744539" y="719352"/>
                    </a:lnTo>
                    <a:lnTo>
                      <a:pt x="670161" y="736852"/>
                    </a:lnTo>
                    <a:lnTo>
                      <a:pt x="605991" y="739769"/>
                    </a:lnTo>
                    <a:lnTo>
                      <a:pt x="544739" y="732477"/>
                    </a:lnTo>
                    <a:lnTo>
                      <a:pt x="489320" y="710601"/>
                    </a:lnTo>
                    <a:lnTo>
                      <a:pt x="436818" y="687267"/>
                    </a:lnTo>
                    <a:lnTo>
                      <a:pt x="391608" y="658099"/>
                    </a:lnTo>
                    <a:lnTo>
                      <a:pt x="353690" y="631848"/>
                    </a:lnTo>
                    <a:lnTo>
                      <a:pt x="308480" y="591013"/>
                    </a:lnTo>
                    <a:lnTo>
                      <a:pt x="269103" y="544345"/>
                    </a:lnTo>
                    <a:lnTo>
                      <a:pt x="237019" y="490385"/>
                    </a:lnTo>
                    <a:lnTo>
                      <a:pt x="207851" y="434966"/>
                    </a:lnTo>
                    <a:lnTo>
                      <a:pt x="181600" y="376630"/>
                    </a:lnTo>
                    <a:lnTo>
                      <a:pt x="155349" y="315378"/>
                    </a:lnTo>
                    <a:lnTo>
                      <a:pt x="115972" y="227874"/>
                    </a:lnTo>
                    <a:lnTo>
                      <a:pt x="70762" y="140371"/>
                    </a:lnTo>
                    <a:lnTo>
                      <a:pt x="25552" y="52868"/>
                    </a:lnTo>
                    <a:close/>
                  </a:path>
                </a:pathLst>
              </a:custGeom>
              <a:solidFill>
                <a:srgbClr val="507C8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pitchFamily="34" charset="0"/>
                  <a:ea typeface="맑은 고딕" panose="020B0503020000020004" pitchFamily="34" charset="-127"/>
                  <a:cs typeface="Arial" pitchFamily="34" charset="0"/>
                </a:endParaRPr>
              </a:p>
            </p:txBody>
          </p:sp>
          <p:sp>
            <p:nvSpPr>
              <p:cNvPr id="12" name="Freeform 36">
                <a:extLst>
                  <a:ext uri="{FF2B5EF4-FFF2-40B4-BE49-F238E27FC236}">
                    <a16:creationId xmlns:a16="http://schemas.microsoft.com/office/drawing/2014/main" id="{353684FE-726F-4FD7-A093-6128EBEBEE7D}"/>
                  </a:ext>
                </a:extLst>
              </p:cNvPr>
              <p:cNvSpPr>
                <a:spLocks/>
              </p:cNvSpPr>
              <p:nvPr/>
            </p:nvSpPr>
            <p:spPr bwMode="auto">
              <a:xfrm rot="5400000">
                <a:off x="2070238" y="2630006"/>
                <a:ext cx="2407122" cy="1610489"/>
              </a:xfrm>
              <a:custGeom>
                <a:avLst/>
                <a:gdLst>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8813 w 1608138"/>
                  <a:gd name="connsiteY49" fmla="*/ 19050 h 1075928"/>
                  <a:gd name="connsiteX50" fmla="*/ 663575 w 1608138"/>
                  <a:gd name="connsiteY50" fmla="*/ 25400 h 1075928"/>
                  <a:gd name="connsiteX51" fmla="*/ 676275 w 1608138"/>
                  <a:gd name="connsiteY51" fmla="*/ 53975 h 1075928"/>
                  <a:gd name="connsiteX52" fmla="*/ 676275 w 1608138"/>
                  <a:gd name="connsiteY52" fmla="*/ 85725 h 1075928"/>
                  <a:gd name="connsiteX53" fmla="*/ 666750 w 1608138"/>
                  <a:gd name="connsiteY53" fmla="*/ 114300 h 1075928"/>
                  <a:gd name="connsiteX54" fmla="*/ 649288 w 1608138"/>
                  <a:gd name="connsiteY54" fmla="*/ 138113 h 1075928"/>
                  <a:gd name="connsiteX55" fmla="*/ 617538 w 1608138"/>
                  <a:gd name="connsiteY55" fmla="*/ 149225 h 1075928"/>
                  <a:gd name="connsiteX56" fmla="*/ 585788 w 1608138"/>
                  <a:gd name="connsiteY56" fmla="*/ 149225 h 1075928"/>
                  <a:gd name="connsiteX57" fmla="*/ 550863 w 1608138"/>
                  <a:gd name="connsiteY57" fmla="*/ 141288 h 1075928"/>
                  <a:gd name="connsiteX58" fmla="*/ 517525 w 1608138"/>
                  <a:gd name="connsiteY58" fmla="*/ 131763 h 1075928"/>
                  <a:gd name="connsiteX59" fmla="*/ 479425 w 1608138"/>
                  <a:gd name="connsiteY59" fmla="*/ 128588 h 1075928"/>
                  <a:gd name="connsiteX60" fmla="*/ 441325 w 1608138"/>
                  <a:gd name="connsiteY60" fmla="*/ 131763 h 1075928"/>
                  <a:gd name="connsiteX61" fmla="*/ 360363 w 1608138"/>
                  <a:gd name="connsiteY61" fmla="*/ 158750 h 1075928"/>
                  <a:gd name="connsiteX62" fmla="*/ 292100 w 1608138"/>
                  <a:gd name="connsiteY62" fmla="*/ 198438 h 1075928"/>
                  <a:gd name="connsiteX63" fmla="*/ 231775 w 1608138"/>
                  <a:gd name="connsiteY63" fmla="*/ 250825 h 1075928"/>
                  <a:gd name="connsiteX64" fmla="*/ 182563 w 1608138"/>
                  <a:gd name="connsiteY64" fmla="*/ 307975 h 1075928"/>
                  <a:gd name="connsiteX65" fmla="*/ 141288 w 1608138"/>
                  <a:gd name="connsiteY65" fmla="*/ 377825 h 1075928"/>
                  <a:gd name="connsiteX66" fmla="*/ 109538 w 1608138"/>
                  <a:gd name="connsiteY66" fmla="*/ 455613 h 1075928"/>
                  <a:gd name="connsiteX67" fmla="*/ 98425 w 1608138"/>
                  <a:gd name="connsiteY67" fmla="*/ 512763 h 1075928"/>
                  <a:gd name="connsiteX68" fmla="*/ 92075 w 1608138"/>
                  <a:gd name="connsiteY68" fmla="*/ 576263 h 1075928"/>
                  <a:gd name="connsiteX69" fmla="*/ 95250 w 1608138"/>
                  <a:gd name="connsiteY69" fmla="*/ 642938 h 1075928"/>
                  <a:gd name="connsiteX70" fmla="*/ 101600 w 1608138"/>
                  <a:gd name="connsiteY70" fmla="*/ 709613 h 1075928"/>
                  <a:gd name="connsiteX71" fmla="*/ 109538 w 1608138"/>
                  <a:gd name="connsiteY71" fmla="*/ 773113 h 1075928"/>
                  <a:gd name="connsiteX72" fmla="*/ 123825 w 1608138"/>
                  <a:gd name="connsiteY72" fmla="*/ 825500 h 1075928"/>
                  <a:gd name="connsiteX73" fmla="*/ 161925 w 1608138"/>
                  <a:gd name="connsiteY73" fmla="*/ 928688 h 1075928"/>
                  <a:gd name="connsiteX74" fmla="*/ 207963 w 1608138"/>
                  <a:gd name="connsiteY74" fmla="*/ 1030288 h 1075928"/>
                  <a:gd name="connsiteX75" fmla="*/ 230783 w 1608138"/>
                  <a:gd name="connsiteY75" fmla="*/ 1075928 h 1075928"/>
                  <a:gd name="connsiteX76" fmla="*/ 119823 w 1608138"/>
                  <a:gd name="connsiteY76" fmla="*/ 1075928 h 1075928"/>
                  <a:gd name="connsiteX77" fmla="*/ 101600 w 1608138"/>
                  <a:gd name="connsiteY77" fmla="*/ 1038225 h 1075928"/>
                  <a:gd name="connsiteX78" fmla="*/ 60325 w 1608138"/>
                  <a:gd name="connsiteY78" fmla="*/ 938213 h 1075928"/>
                  <a:gd name="connsiteX79" fmla="*/ 28575 w 1608138"/>
                  <a:gd name="connsiteY79" fmla="*/ 830263 h 1075928"/>
                  <a:gd name="connsiteX80" fmla="*/ 14288 w 1608138"/>
                  <a:gd name="connsiteY80" fmla="*/ 769938 h 1075928"/>
                  <a:gd name="connsiteX81" fmla="*/ 6350 w 1608138"/>
                  <a:gd name="connsiteY81" fmla="*/ 700088 h 1075928"/>
                  <a:gd name="connsiteX82" fmla="*/ 0 w 1608138"/>
                  <a:gd name="connsiteY82" fmla="*/ 628650 h 1075928"/>
                  <a:gd name="connsiteX83" fmla="*/ 0 w 1608138"/>
                  <a:gd name="connsiteY83" fmla="*/ 554038 h 1075928"/>
                  <a:gd name="connsiteX84" fmla="*/ 9525 w 1608138"/>
                  <a:gd name="connsiteY84" fmla="*/ 487363 h 1075928"/>
                  <a:gd name="connsiteX85" fmla="*/ 23813 w 1608138"/>
                  <a:gd name="connsiteY85" fmla="*/ 423863 h 1075928"/>
                  <a:gd name="connsiteX86" fmla="*/ 52388 w 1608138"/>
                  <a:gd name="connsiteY86" fmla="*/ 342900 h 1075928"/>
                  <a:gd name="connsiteX87" fmla="*/ 95250 w 1608138"/>
                  <a:gd name="connsiteY87" fmla="*/ 271463 h 1075928"/>
                  <a:gd name="connsiteX88" fmla="*/ 144463 w 1608138"/>
                  <a:gd name="connsiteY88" fmla="*/ 204788 h 1075928"/>
                  <a:gd name="connsiteX89" fmla="*/ 204788 w 1608138"/>
                  <a:gd name="connsiteY89" fmla="*/ 146050 h 1075928"/>
                  <a:gd name="connsiteX90" fmla="*/ 271463 w 1608138"/>
                  <a:gd name="connsiteY90" fmla="*/ 96838 h 1075928"/>
                  <a:gd name="connsiteX91" fmla="*/ 346075 w 1608138"/>
                  <a:gd name="connsiteY91" fmla="*/ 63500 h 1075928"/>
                  <a:gd name="connsiteX92" fmla="*/ 395288 w 1608138"/>
                  <a:gd name="connsiteY92" fmla="*/ 49213 h 1075928"/>
                  <a:gd name="connsiteX93" fmla="*/ 447675 w 1608138"/>
                  <a:gd name="connsiteY93" fmla="*/ 36513 h 1075928"/>
                  <a:gd name="connsiteX94" fmla="*/ 500063 w 1608138"/>
                  <a:gd name="connsiteY94" fmla="*/ 28575 h 1075928"/>
                  <a:gd name="connsiteX95" fmla="*/ 549275 w 1608138"/>
                  <a:gd name="connsiteY95" fmla="*/ 17463 h 1075928"/>
                  <a:gd name="connsiteX96" fmla="*/ 595313 w 1608138"/>
                  <a:gd name="connsiteY96"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8813 w 1608138"/>
                  <a:gd name="connsiteY48" fmla="*/ 19050 h 1075928"/>
                  <a:gd name="connsiteX49" fmla="*/ 663575 w 1608138"/>
                  <a:gd name="connsiteY49" fmla="*/ 25400 h 1075928"/>
                  <a:gd name="connsiteX50" fmla="*/ 676275 w 1608138"/>
                  <a:gd name="connsiteY50" fmla="*/ 53975 h 1075928"/>
                  <a:gd name="connsiteX51" fmla="*/ 676275 w 1608138"/>
                  <a:gd name="connsiteY51" fmla="*/ 85725 h 1075928"/>
                  <a:gd name="connsiteX52" fmla="*/ 666750 w 1608138"/>
                  <a:gd name="connsiteY52" fmla="*/ 114300 h 1075928"/>
                  <a:gd name="connsiteX53" fmla="*/ 649288 w 1608138"/>
                  <a:gd name="connsiteY53" fmla="*/ 138113 h 1075928"/>
                  <a:gd name="connsiteX54" fmla="*/ 617538 w 1608138"/>
                  <a:gd name="connsiteY54" fmla="*/ 149225 h 1075928"/>
                  <a:gd name="connsiteX55" fmla="*/ 585788 w 1608138"/>
                  <a:gd name="connsiteY55" fmla="*/ 149225 h 1075928"/>
                  <a:gd name="connsiteX56" fmla="*/ 550863 w 1608138"/>
                  <a:gd name="connsiteY56" fmla="*/ 141288 h 1075928"/>
                  <a:gd name="connsiteX57" fmla="*/ 517525 w 1608138"/>
                  <a:gd name="connsiteY57" fmla="*/ 131763 h 1075928"/>
                  <a:gd name="connsiteX58" fmla="*/ 479425 w 1608138"/>
                  <a:gd name="connsiteY58" fmla="*/ 128588 h 1075928"/>
                  <a:gd name="connsiteX59" fmla="*/ 441325 w 1608138"/>
                  <a:gd name="connsiteY59" fmla="*/ 131763 h 1075928"/>
                  <a:gd name="connsiteX60" fmla="*/ 360363 w 1608138"/>
                  <a:gd name="connsiteY60" fmla="*/ 158750 h 1075928"/>
                  <a:gd name="connsiteX61" fmla="*/ 292100 w 1608138"/>
                  <a:gd name="connsiteY61" fmla="*/ 198438 h 1075928"/>
                  <a:gd name="connsiteX62" fmla="*/ 231775 w 1608138"/>
                  <a:gd name="connsiteY62" fmla="*/ 250825 h 1075928"/>
                  <a:gd name="connsiteX63" fmla="*/ 182563 w 1608138"/>
                  <a:gd name="connsiteY63" fmla="*/ 307975 h 1075928"/>
                  <a:gd name="connsiteX64" fmla="*/ 141288 w 1608138"/>
                  <a:gd name="connsiteY64" fmla="*/ 377825 h 1075928"/>
                  <a:gd name="connsiteX65" fmla="*/ 109538 w 1608138"/>
                  <a:gd name="connsiteY65" fmla="*/ 455613 h 1075928"/>
                  <a:gd name="connsiteX66" fmla="*/ 98425 w 1608138"/>
                  <a:gd name="connsiteY66" fmla="*/ 512763 h 1075928"/>
                  <a:gd name="connsiteX67" fmla="*/ 92075 w 1608138"/>
                  <a:gd name="connsiteY67" fmla="*/ 576263 h 1075928"/>
                  <a:gd name="connsiteX68" fmla="*/ 95250 w 1608138"/>
                  <a:gd name="connsiteY68" fmla="*/ 642938 h 1075928"/>
                  <a:gd name="connsiteX69" fmla="*/ 101600 w 1608138"/>
                  <a:gd name="connsiteY69" fmla="*/ 709613 h 1075928"/>
                  <a:gd name="connsiteX70" fmla="*/ 109538 w 1608138"/>
                  <a:gd name="connsiteY70" fmla="*/ 773113 h 1075928"/>
                  <a:gd name="connsiteX71" fmla="*/ 123825 w 1608138"/>
                  <a:gd name="connsiteY71" fmla="*/ 825500 h 1075928"/>
                  <a:gd name="connsiteX72" fmla="*/ 161925 w 1608138"/>
                  <a:gd name="connsiteY72" fmla="*/ 928688 h 1075928"/>
                  <a:gd name="connsiteX73" fmla="*/ 207963 w 1608138"/>
                  <a:gd name="connsiteY73" fmla="*/ 1030288 h 1075928"/>
                  <a:gd name="connsiteX74" fmla="*/ 230783 w 1608138"/>
                  <a:gd name="connsiteY74" fmla="*/ 1075928 h 1075928"/>
                  <a:gd name="connsiteX75" fmla="*/ 119823 w 1608138"/>
                  <a:gd name="connsiteY75" fmla="*/ 1075928 h 1075928"/>
                  <a:gd name="connsiteX76" fmla="*/ 101600 w 1608138"/>
                  <a:gd name="connsiteY76" fmla="*/ 1038225 h 1075928"/>
                  <a:gd name="connsiteX77" fmla="*/ 60325 w 1608138"/>
                  <a:gd name="connsiteY77" fmla="*/ 938213 h 1075928"/>
                  <a:gd name="connsiteX78" fmla="*/ 28575 w 1608138"/>
                  <a:gd name="connsiteY78" fmla="*/ 830263 h 1075928"/>
                  <a:gd name="connsiteX79" fmla="*/ 14288 w 1608138"/>
                  <a:gd name="connsiteY79" fmla="*/ 769938 h 1075928"/>
                  <a:gd name="connsiteX80" fmla="*/ 6350 w 1608138"/>
                  <a:gd name="connsiteY80" fmla="*/ 700088 h 1075928"/>
                  <a:gd name="connsiteX81" fmla="*/ 0 w 1608138"/>
                  <a:gd name="connsiteY81" fmla="*/ 628650 h 1075928"/>
                  <a:gd name="connsiteX82" fmla="*/ 0 w 1608138"/>
                  <a:gd name="connsiteY82" fmla="*/ 554038 h 1075928"/>
                  <a:gd name="connsiteX83" fmla="*/ 9525 w 1608138"/>
                  <a:gd name="connsiteY83" fmla="*/ 487363 h 1075928"/>
                  <a:gd name="connsiteX84" fmla="*/ 23813 w 1608138"/>
                  <a:gd name="connsiteY84" fmla="*/ 423863 h 1075928"/>
                  <a:gd name="connsiteX85" fmla="*/ 52388 w 1608138"/>
                  <a:gd name="connsiteY85" fmla="*/ 342900 h 1075928"/>
                  <a:gd name="connsiteX86" fmla="*/ 95250 w 1608138"/>
                  <a:gd name="connsiteY86" fmla="*/ 271463 h 1075928"/>
                  <a:gd name="connsiteX87" fmla="*/ 144463 w 1608138"/>
                  <a:gd name="connsiteY87" fmla="*/ 204788 h 1075928"/>
                  <a:gd name="connsiteX88" fmla="*/ 204788 w 1608138"/>
                  <a:gd name="connsiteY88" fmla="*/ 146050 h 1075928"/>
                  <a:gd name="connsiteX89" fmla="*/ 271463 w 1608138"/>
                  <a:gd name="connsiteY89" fmla="*/ 96838 h 1075928"/>
                  <a:gd name="connsiteX90" fmla="*/ 346075 w 1608138"/>
                  <a:gd name="connsiteY90" fmla="*/ 63500 h 1075928"/>
                  <a:gd name="connsiteX91" fmla="*/ 395288 w 1608138"/>
                  <a:gd name="connsiteY91" fmla="*/ 49213 h 1075928"/>
                  <a:gd name="connsiteX92" fmla="*/ 447675 w 1608138"/>
                  <a:gd name="connsiteY92" fmla="*/ 36513 h 1075928"/>
                  <a:gd name="connsiteX93" fmla="*/ 500063 w 1608138"/>
                  <a:gd name="connsiteY93" fmla="*/ 28575 h 1075928"/>
                  <a:gd name="connsiteX94" fmla="*/ 549275 w 1608138"/>
                  <a:gd name="connsiteY94" fmla="*/ 17463 h 1075928"/>
                  <a:gd name="connsiteX95" fmla="*/ 595313 w 1608138"/>
                  <a:gd name="connsiteY95"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63575 w 1608138"/>
                  <a:gd name="connsiteY48" fmla="*/ 25400 h 1075928"/>
                  <a:gd name="connsiteX49" fmla="*/ 676275 w 1608138"/>
                  <a:gd name="connsiteY49" fmla="*/ 53975 h 1075928"/>
                  <a:gd name="connsiteX50" fmla="*/ 676275 w 1608138"/>
                  <a:gd name="connsiteY50" fmla="*/ 85725 h 1075928"/>
                  <a:gd name="connsiteX51" fmla="*/ 666750 w 1608138"/>
                  <a:gd name="connsiteY51" fmla="*/ 114300 h 1075928"/>
                  <a:gd name="connsiteX52" fmla="*/ 649288 w 1608138"/>
                  <a:gd name="connsiteY52" fmla="*/ 138113 h 1075928"/>
                  <a:gd name="connsiteX53" fmla="*/ 617538 w 1608138"/>
                  <a:gd name="connsiteY53" fmla="*/ 149225 h 1075928"/>
                  <a:gd name="connsiteX54" fmla="*/ 585788 w 1608138"/>
                  <a:gd name="connsiteY54" fmla="*/ 149225 h 1075928"/>
                  <a:gd name="connsiteX55" fmla="*/ 550863 w 1608138"/>
                  <a:gd name="connsiteY55" fmla="*/ 141288 h 1075928"/>
                  <a:gd name="connsiteX56" fmla="*/ 517525 w 1608138"/>
                  <a:gd name="connsiteY56" fmla="*/ 131763 h 1075928"/>
                  <a:gd name="connsiteX57" fmla="*/ 479425 w 1608138"/>
                  <a:gd name="connsiteY57" fmla="*/ 128588 h 1075928"/>
                  <a:gd name="connsiteX58" fmla="*/ 441325 w 1608138"/>
                  <a:gd name="connsiteY58" fmla="*/ 131763 h 1075928"/>
                  <a:gd name="connsiteX59" fmla="*/ 360363 w 1608138"/>
                  <a:gd name="connsiteY59" fmla="*/ 158750 h 1075928"/>
                  <a:gd name="connsiteX60" fmla="*/ 292100 w 1608138"/>
                  <a:gd name="connsiteY60" fmla="*/ 198438 h 1075928"/>
                  <a:gd name="connsiteX61" fmla="*/ 231775 w 1608138"/>
                  <a:gd name="connsiteY61" fmla="*/ 250825 h 1075928"/>
                  <a:gd name="connsiteX62" fmla="*/ 182563 w 1608138"/>
                  <a:gd name="connsiteY62" fmla="*/ 307975 h 1075928"/>
                  <a:gd name="connsiteX63" fmla="*/ 141288 w 1608138"/>
                  <a:gd name="connsiteY63" fmla="*/ 377825 h 1075928"/>
                  <a:gd name="connsiteX64" fmla="*/ 109538 w 1608138"/>
                  <a:gd name="connsiteY64" fmla="*/ 455613 h 1075928"/>
                  <a:gd name="connsiteX65" fmla="*/ 98425 w 1608138"/>
                  <a:gd name="connsiteY65" fmla="*/ 512763 h 1075928"/>
                  <a:gd name="connsiteX66" fmla="*/ 92075 w 1608138"/>
                  <a:gd name="connsiteY66" fmla="*/ 576263 h 1075928"/>
                  <a:gd name="connsiteX67" fmla="*/ 95250 w 1608138"/>
                  <a:gd name="connsiteY67" fmla="*/ 642938 h 1075928"/>
                  <a:gd name="connsiteX68" fmla="*/ 101600 w 1608138"/>
                  <a:gd name="connsiteY68" fmla="*/ 709613 h 1075928"/>
                  <a:gd name="connsiteX69" fmla="*/ 109538 w 1608138"/>
                  <a:gd name="connsiteY69" fmla="*/ 773113 h 1075928"/>
                  <a:gd name="connsiteX70" fmla="*/ 123825 w 1608138"/>
                  <a:gd name="connsiteY70" fmla="*/ 825500 h 1075928"/>
                  <a:gd name="connsiteX71" fmla="*/ 161925 w 1608138"/>
                  <a:gd name="connsiteY71" fmla="*/ 928688 h 1075928"/>
                  <a:gd name="connsiteX72" fmla="*/ 207963 w 1608138"/>
                  <a:gd name="connsiteY72" fmla="*/ 1030288 h 1075928"/>
                  <a:gd name="connsiteX73" fmla="*/ 230783 w 1608138"/>
                  <a:gd name="connsiteY73" fmla="*/ 1075928 h 1075928"/>
                  <a:gd name="connsiteX74" fmla="*/ 119823 w 1608138"/>
                  <a:gd name="connsiteY74" fmla="*/ 1075928 h 1075928"/>
                  <a:gd name="connsiteX75" fmla="*/ 101600 w 1608138"/>
                  <a:gd name="connsiteY75" fmla="*/ 1038225 h 1075928"/>
                  <a:gd name="connsiteX76" fmla="*/ 60325 w 1608138"/>
                  <a:gd name="connsiteY76" fmla="*/ 938213 h 1075928"/>
                  <a:gd name="connsiteX77" fmla="*/ 28575 w 1608138"/>
                  <a:gd name="connsiteY77" fmla="*/ 830263 h 1075928"/>
                  <a:gd name="connsiteX78" fmla="*/ 14288 w 1608138"/>
                  <a:gd name="connsiteY78" fmla="*/ 769938 h 1075928"/>
                  <a:gd name="connsiteX79" fmla="*/ 6350 w 1608138"/>
                  <a:gd name="connsiteY79" fmla="*/ 700088 h 1075928"/>
                  <a:gd name="connsiteX80" fmla="*/ 0 w 1608138"/>
                  <a:gd name="connsiteY80" fmla="*/ 628650 h 1075928"/>
                  <a:gd name="connsiteX81" fmla="*/ 0 w 1608138"/>
                  <a:gd name="connsiteY81" fmla="*/ 554038 h 1075928"/>
                  <a:gd name="connsiteX82" fmla="*/ 9525 w 1608138"/>
                  <a:gd name="connsiteY82" fmla="*/ 487363 h 1075928"/>
                  <a:gd name="connsiteX83" fmla="*/ 23813 w 1608138"/>
                  <a:gd name="connsiteY83" fmla="*/ 423863 h 1075928"/>
                  <a:gd name="connsiteX84" fmla="*/ 52388 w 1608138"/>
                  <a:gd name="connsiteY84" fmla="*/ 342900 h 1075928"/>
                  <a:gd name="connsiteX85" fmla="*/ 95250 w 1608138"/>
                  <a:gd name="connsiteY85" fmla="*/ 271463 h 1075928"/>
                  <a:gd name="connsiteX86" fmla="*/ 144463 w 1608138"/>
                  <a:gd name="connsiteY86" fmla="*/ 204788 h 1075928"/>
                  <a:gd name="connsiteX87" fmla="*/ 204788 w 1608138"/>
                  <a:gd name="connsiteY87" fmla="*/ 146050 h 1075928"/>
                  <a:gd name="connsiteX88" fmla="*/ 271463 w 1608138"/>
                  <a:gd name="connsiteY88" fmla="*/ 96838 h 1075928"/>
                  <a:gd name="connsiteX89" fmla="*/ 346075 w 1608138"/>
                  <a:gd name="connsiteY89" fmla="*/ 63500 h 1075928"/>
                  <a:gd name="connsiteX90" fmla="*/ 395288 w 1608138"/>
                  <a:gd name="connsiteY90" fmla="*/ 49213 h 1075928"/>
                  <a:gd name="connsiteX91" fmla="*/ 447675 w 1608138"/>
                  <a:gd name="connsiteY91" fmla="*/ 36513 h 1075928"/>
                  <a:gd name="connsiteX92" fmla="*/ 500063 w 1608138"/>
                  <a:gd name="connsiteY92" fmla="*/ 28575 h 1075928"/>
                  <a:gd name="connsiteX93" fmla="*/ 549275 w 1608138"/>
                  <a:gd name="connsiteY93" fmla="*/ 17463 h 1075928"/>
                  <a:gd name="connsiteX94" fmla="*/ 595313 w 1608138"/>
                  <a:gd name="connsiteY94"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63575 w 1608138"/>
                  <a:gd name="connsiteY47" fmla="*/ 25400 h 1075928"/>
                  <a:gd name="connsiteX48" fmla="*/ 676275 w 1608138"/>
                  <a:gd name="connsiteY48" fmla="*/ 53975 h 1075928"/>
                  <a:gd name="connsiteX49" fmla="*/ 676275 w 1608138"/>
                  <a:gd name="connsiteY49" fmla="*/ 85725 h 1075928"/>
                  <a:gd name="connsiteX50" fmla="*/ 666750 w 1608138"/>
                  <a:gd name="connsiteY50" fmla="*/ 114300 h 1075928"/>
                  <a:gd name="connsiteX51" fmla="*/ 649288 w 1608138"/>
                  <a:gd name="connsiteY51" fmla="*/ 138113 h 1075928"/>
                  <a:gd name="connsiteX52" fmla="*/ 617538 w 1608138"/>
                  <a:gd name="connsiteY52" fmla="*/ 149225 h 1075928"/>
                  <a:gd name="connsiteX53" fmla="*/ 585788 w 1608138"/>
                  <a:gd name="connsiteY53" fmla="*/ 149225 h 1075928"/>
                  <a:gd name="connsiteX54" fmla="*/ 550863 w 1608138"/>
                  <a:gd name="connsiteY54" fmla="*/ 141288 h 1075928"/>
                  <a:gd name="connsiteX55" fmla="*/ 517525 w 1608138"/>
                  <a:gd name="connsiteY55" fmla="*/ 131763 h 1075928"/>
                  <a:gd name="connsiteX56" fmla="*/ 479425 w 1608138"/>
                  <a:gd name="connsiteY56" fmla="*/ 128588 h 1075928"/>
                  <a:gd name="connsiteX57" fmla="*/ 441325 w 1608138"/>
                  <a:gd name="connsiteY57" fmla="*/ 131763 h 1075928"/>
                  <a:gd name="connsiteX58" fmla="*/ 360363 w 1608138"/>
                  <a:gd name="connsiteY58" fmla="*/ 158750 h 1075928"/>
                  <a:gd name="connsiteX59" fmla="*/ 292100 w 1608138"/>
                  <a:gd name="connsiteY59" fmla="*/ 198438 h 1075928"/>
                  <a:gd name="connsiteX60" fmla="*/ 231775 w 1608138"/>
                  <a:gd name="connsiteY60" fmla="*/ 250825 h 1075928"/>
                  <a:gd name="connsiteX61" fmla="*/ 182563 w 1608138"/>
                  <a:gd name="connsiteY61" fmla="*/ 307975 h 1075928"/>
                  <a:gd name="connsiteX62" fmla="*/ 141288 w 1608138"/>
                  <a:gd name="connsiteY62" fmla="*/ 377825 h 1075928"/>
                  <a:gd name="connsiteX63" fmla="*/ 109538 w 1608138"/>
                  <a:gd name="connsiteY63" fmla="*/ 455613 h 1075928"/>
                  <a:gd name="connsiteX64" fmla="*/ 98425 w 1608138"/>
                  <a:gd name="connsiteY64" fmla="*/ 512763 h 1075928"/>
                  <a:gd name="connsiteX65" fmla="*/ 92075 w 1608138"/>
                  <a:gd name="connsiteY65" fmla="*/ 576263 h 1075928"/>
                  <a:gd name="connsiteX66" fmla="*/ 95250 w 1608138"/>
                  <a:gd name="connsiteY66" fmla="*/ 642938 h 1075928"/>
                  <a:gd name="connsiteX67" fmla="*/ 101600 w 1608138"/>
                  <a:gd name="connsiteY67" fmla="*/ 709613 h 1075928"/>
                  <a:gd name="connsiteX68" fmla="*/ 109538 w 1608138"/>
                  <a:gd name="connsiteY68" fmla="*/ 773113 h 1075928"/>
                  <a:gd name="connsiteX69" fmla="*/ 123825 w 1608138"/>
                  <a:gd name="connsiteY69" fmla="*/ 825500 h 1075928"/>
                  <a:gd name="connsiteX70" fmla="*/ 161925 w 1608138"/>
                  <a:gd name="connsiteY70" fmla="*/ 928688 h 1075928"/>
                  <a:gd name="connsiteX71" fmla="*/ 207963 w 1608138"/>
                  <a:gd name="connsiteY71" fmla="*/ 1030288 h 1075928"/>
                  <a:gd name="connsiteX72" fmla="*/ 230783 w 1608138"/>
                  <a:gd name="connsiteY72" fmla="*/ 1075928 h 1075928"/>
                  <a:gd name="connsiteX73" fmla="*/ 119823 w 1608138"/>
                  <a:gd name="connsiteY73" fmla="*/ 1075928 h 1075928"/>
                  <a:gd name="connsiteX74" fmla="*/ 101600 w 1608138"/>
                  <a:gd name="connsiteY74" fmla="*/ 1038225 h 1075928"/>
                  <a:gd name="connsiteX75" fmla="*/ 60325 w 1608138"/>
                  <a:gd name="connsiteY75" fmla="*/ 938213 h 1075928"/>
                  <a:gd name="connsiteX76" fmla="*/ 28575 w 1608138"/>
                  <a:gd name="connsiteY76" fmla="*/ 830263 h 1075928"/>
                  <a:gd name="connsiteX77" fmla="*/ 14288 w 1608138"/>
                  <a:gd name="connsiteY77" fmla="*/ 769938 h 1075928"/>
                  <a:gd name="connsiteX78" fmla="*/ 6350 w 1608138"/>
                  <a:gd name="connsiteY78" fmla="*/ 700088 h 1075928"/>
                  <a:gd name="connsiteX79" fmla="*/ 0 w 1608138"/>
                  <a:gd name="connsiteY79" fmla="*/ 628650 h 1075928"/>
                  <a:gd name="connsiteX80" fmla="*/ 0 w 1608138"/>
                  <a:gd name="connsiteY80" fmla="*/ 554038 h 1075928"/>
                  <a:gd name="connsiteX81" fmla="*/ 9525 w 1608138"/>
                  <a:gd name="connsiteY81" fmla="*/ 487363 h 1075928"/>
                  <a:gd name="connsiteX82" fmla="*/ 23813 w 1608138"/>
                  <a:gd name="connsiteY82" fmla="*/ 423863 h 1075928"/>
                  <a:gd name="connsiteX83" fmla="*/ 52388 w 1608138"/>
                  <a:gd name="connsiteY83" fmla="*/ 342900 h 1075928"/>
                  <a:gd name="connsiteX84" fmla="*/ 95250 w 1608138"/>
                  <a:gd name="connsiteY84" fmla="*/ 271463 h 1075928"/>
                  <a:gd name="connsiteX85" fmla="*/ 144463 w 1608138"/>
                  <a:gd name="connsiteY85" fmla="*/ 204788 h 1075928"/>
                  <a:gd name="connsiteX86" fmla="*/ 204788 w 1608138"/>
                  <a:gd name="connsiteY86" fmla="*/ 146050 h 1075928"/>
                  <a:gd name="connsiteX87" fmla="*/ 271463 w 1608138"/>
                  <a:gd name="connsiteY87" fmla="*/ 96838 h 1075928"/>
                  <a:gd name="connsiteX88" fmla="*/ 346075 w 1608138"/>
                  <a:gd name="connsiteY88" fmla="*/ 63500 h 1075928"/>
                  <a:gd name="connsiteX89" fmla="*/ 395288 w 1608138"/>
                  <a:gd name="connsiteY89" fmla="*/ 49213 h 1075928"/>
                  <a:gd name="connsiteX90" fmla="*/ 447675 w 1608138"/>
                  <a:gd name="connsiteY90" fmla="*/ 36513 h 1075928"/>
                  <a:gd name="connsiteX91" fmla="*/ 500063 w 1608138"/>
                  <a:gd name="connsiteY91" fmla="*/ 28575 h 1075928"/>
                  <a:gd name="connsiteX92" fmla="*/ 549275 w 1608138"/>
                  <a:gd name="connsiteY92" fmla="*/ 17463 h 1075928"/>
                  <a:gd name="connsiteX93" fmla="*/ 595313 w 1608138"/>
                  <a:gd name="connsiteY93"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44525 w 1608138"/>
                  <a:gd name="connsiteY46" fmla="*/ 7938 h 1075928"/>
                  <a:gd name="connsiteX47" fmla="*/ 663575 w 1608138"/>
                  <a:gd name="connsiteY47" fmla="*/ 25400 h 1075928"/>
                  <a:gd name="connsiteX48" fmla="*/ 676275 w 1608138"/>
                  <a:gd name="connsiteY48" fmla="*/ 53975 h 1075928"/>
                  <a:gd name="connsiteX49" fmla="*/ 676275 w 1608138"/>
                  <a:gd name="connsiteY49" fmla="*/ 85725 h 1075928"/>
                  <a:gd name="connsiteX50" fmla="*/ 666750 w 1608138"/>
                  <a:gd name="connsiteY50" fmla="*/ 114300 h 1075928"/>
                  <a:gd name="connsiteX51" fmla="*/ 649288 w 1608138"/>
                  <a:gd name="connsiteY51" fmla="*/ 138113 h 1075928"/>
                  <a:gd name="connsiteX52" fmla="*/ 617538 w 1608138"/>
                  <a:gd name="connsiteY52" fmla="*/ 149225 h 1075928"/>
                  <a:gd name="connsiteX53" fmla="*/ 585788 w 1608138"/>
                  <a:gd name="connsiteY53" fmla="*/ 149225 h 1075928"/>
                  <a:gd name="connsiteX54" fmla="*/ 550863 w 1608138"/>
                  <a:gd name="connsiteY54" fmla="*/ 141288 h 1075928"/>
                  <a:gd name="connsiteX55" fmla="*/ 517525 w 1608138"/>
                  <a:gd name="connsiteY55" fmla="*/ 131763 h 1075928"/>
                  <a:gd name="connsiteX56" fmla="*/ 479425 w 1608138"/>
                  <a:gd name="connsiteY56" fmla="*/ 128588 h 1075928"/>
                  <a:gd name="connsiteX57" fmla="*/ 441325 w 1608138"/>
                  <a:gd name="connsiteY57" fmla="*/ 131763 h 1075928"/>
                  <a:gd name="connsiteX58" fmla="*/ 360363 w 1608138"/>
                  <a:gd name="connsiteY58" fmla="*/ 158750 h 1075928"/>
                  <a:gd name="connsiteX59" fmla="*/ 292100 w 1608138"/>
                  <a:gd name="connsiteY59" fmla="*/ 198438 h 1075928"/>
                  <a:gd name="connsiteX60" fmla="*/ 231775 w 1608138"/>
                  <a:gd name="connsiteY60" fmla="*/ 250825 h 1075928"/>
                  <a:gd name="connsiteX61" fmla="*/ 182563 w 1608138"/>
                  <a:gd name="connsiteY61" fmla="*/ 307975 h 1075928"/>
                  <a:gd name="connsiteX62" fmla="*/ 141288 w 1608138"/>
                  <a:gd name="connsiteY62" fmla="*/ 377825 h 1075928"/>
                  <a:gd name="connsiteX63" fmla="*/ 109538 w 1608138"/>
                  <a:gd name="connsiteY63" fmla="*/ 455613 h 1075928"/>
                  <a:gd name="connsiteX64" fmla="*/ 98425 w 1608138"/>
                  <a:gd name="connsiteY64" fmla="*/ 512763 h 1075928"/>
                  <a:gd name="connsiteX65" fmla="*/ 92075 w 1608138"/>
                  <a:gd name="connsiteY65" fmla="*/ 576263 h 1075928"/>
                  <a:gd name="connsiteX66" fmla="*/ 95250 w 1608138"/>
                  <a:gd name="connsiteY66" fmla="*/ 642938 h 1075928"/>
                  <a:gd name="connsiteX67" fmla="*/ 101600 w 1608138"/>
                  <a:gd name="connsiteY67" fmla="*/ 709613 h 1075928"/>
                  <a:gd name="connsiteX68" fmla="*/ 109538 w 1608138"/>
                  <a:gd name="connsiteY68" fmla="*/ 773113 h 1075928"/>
                  <a:gd name="connsiteX69" fmla="*/ 123825 w 1608138"/>
                  <a:gd name="connsiteY69" fmla="*/ 825500 h 1075928"/>
                  <a:gd name="connsiteX70" fmla="*/ 161925 w 1608138"/>
                  <a:gd name="connsiteY70" fmla="*/ 928688 h 1075928"/>
                  <a:gd name="connsiteX71" fmla="*/ 207963 w 1608138"/>
                  <a:gd name="connsiteY71" fmla="*/ 1030288 h 1075928"/>
                  <a:gd name="connsiteX72" fmla="*/ 230783 w 1608138"/>
                  <a:gd name="connsiteY72" fmla="*/ 1075928 h 1075928"/>
                  <a:gd name="connsiteX73" fmla="*/ 119823 w 1608138"/>
                  <a:gd name="connsiteY73" fmla="*/ 1075928 h 1075928"/>
                  <a:gd name="connsiteX74" fmla="*/ 101600 w 1608138"/>
                  <a:gd name="connsiteY74" fmla="*/ 1038225 h 1075928"/>
                  <a:gd name="connsiteX75" fmla="*/ 60325 w 1608138"/>
                  <a:gd name="connsiteY75" fmla="*/ 938213 h 1075928"/>
                  <a:gd name="connsiteX76" fmla="*/ 28575 w 1608138"/>
                  <a:gd name="connsiteY76" fmla="*/ 830263 h 1075928"/>
                  <a:gd name="connsiteX77" fmla="*/ 14288 w 1608138"/>
                  <a:gd name="connsiteY77" fmla="*/ 769938 h 1075928"/>
                  <a:gd name="connsiteX78" fmla="*/ 6350 w 1608138"/>
                  <a:gd name="connsiteY78" fmla="*/ 700088 h 1075928"/>
                  <a:gd name="connsiteX79" fmla="*/ 0 w 1608138"/>
                  <a:gd name="connsiteY79" fmla="*/ 628650 h 1075928"/>
                  <a:gd name="connsiteX80" fmla="*/ 0 w 1608138"/>
                  <a:gd name="connsiteY80" fmla="*/ 554038 h 1075928"/>
                  <a:gd name="connsiteX81" fmla="*/ 9525 w 1608138"/>
                  <a:gd name="connsiteY81" fmla="*/ 487363 h 1075928"/>
                  <a:gd name="connsiteX82" fmla="*/ 23813 w 1608138"/>
                  <a:gd name="connsiteY82" fmla="*/ 423863 h 1075928"/>
                  <a:gd name="connsiteX83" fmla="*/ 52388 w 1608138"/>
                  <a:gd name="connsiteY83" fmla="*/ 342900 h 1075928"/>
                  <a:gd name="connsiteX84" fmla="*/ 95250 w 1608138"/>
                  <a:gd name="connsiteY84" fmla="*/ 271463 h 1075928"/>
                  <a:gd name="connsiteX85" fmla="*/ 144463 w 1608138"/>
                  <a:gd name="connsiteY85" fmla="*/ 204788 h 1075928"/>
                  <a:gd name="connsiteX86" fmla="*/ 204788 w 1608138"/>
                  <a:gd name="connsiteY86" fmla="*/ 146050 h 1075928"/>
                  <a:gd name="connsiteX87" fmla="*/ 271463 w 1608138"/>
                  <a:gd name="connsiteY87" fmla="*/ 96838 h 1075928"/>
                  <a:gd name="connsiteX88" fmla="*/ 346075 w 1608138"/>
                  <a:gd name="connsiteY88" fmla="*/ 63500 h 1075928"/>
                  <a:gd name="connsiteX89" fmla="*/ 395288 w 1608138"/>
                  <a:gd name="connsiteY89" fmla="*/ 49213 h 1075928"/>
                  <a:gd name="connsiteX90" fmla="*/ 447675 w 1608138"/>
                  <a:gd name="connsiteY90" fmla="*/ 36513 h 1075928"/>
                  <a:gd name="connsiteX91" fmla="*/ 500063 w 1608138"/>
                  <a:gd name="connsiteY91" fmla="*/ 28575 h 1075928"/>
                  <a:gd name="connsiteX92" fmla="*/ 549275 w 1608138"/>
                  <a:gd name="connsiteY92" fmla="*/ 17463 h 1075928"/>
                  <a:gd name="connsiteX93" fmla="*/ 595313 w 1608138"/>
                  <a:gd name="connsiteY93"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63575 w 1608138"/>
                  <a:gd name="connsiteY46" fmla="*/ 25400 h 1075928"/>
                  <a:gd name="connsiteX47" fmla="*/ 676275 w 1608138"/>
                  <a:gd name="connsiteY47" fmla="*/ 53975 h 1075928"/>
                  <a:gd name="connsiteX48" fmla="*/ 676275 w 1608138"/>
                  <a:gd name="connsiteY48" fmla="*/ 85725 h 1075928"/>
                  <a:gd name="connsiteX49" fmla="*/ 666750 w 1608138"/>
                  <a:gd name="connsiteY49" fmla="*/ 114300 h 1075928"/>
                  <a:gd name="connsiteX50" fmla="*/ 649288 w 1608138"/>
                  <a:gd name="connsiteY50" fmla="*/ 138113 h 1075928"/>
                  <a:gd name="connsiteX51" fmla="*/ 617538 w 1608138"/>
                  <a:gd name="connsiteY51" fmla="*/ 149225 h 1075928"/>
                  <a:gd name="connsiteX52" fmla="*/ 585788 w 1608138"/>
                  <a:gd name="connsiteY52" fmla="*/ 149225 h 1075928"/>
                  <a:gd name="connsiteX53" fmla="*/ 550863 w 1608138"/>
                  <a:gd name="connsiteY53" fmla="*/ 141288 h 1075928"/>
                  <a:gd name="connsiteX54" fmla="*/ 517525 w 1608138"/>
                  <a:gd name="connsiteY54" fmla="*/ 131763 h 1075928"/>
                  <a:gd name="connsiteX55" fmla="*/ 479425 w 1608138"/>
                  <a:gd name="connsiteY55" fmla="*/ 128588 h 1075928"/>
                  <a:gd name="connsiteX56" fmla="*/ 441325 w 1608138"/>
                  <a:gd name="connsiteY56" fmla="*/ 131763 h 1075928"/>
                  <a:gd name="connsiteX57" fmla="*/ 360363 w 1608138"/>
                  <a:gd name="connsiteY57" fmla="*/ 158750 h 1075928"/>
                  <a:gd name="connsiteX58" fmla="*/ 292100 w 1608138"/>
                  <a:gd name="connsiteY58" fmla="*/ 198438 h 1075928"/>
                  <a:gd name="connsiteX59" fmla="*/ 231775 w 1608138"/>
                  <a:gd name="connsiteY59" fmla="*/ 250825 h 1075928"/>
                  <a:gd name="connsiteX60" fmla="*/ 182563 w 1608138"/>
                  <a:gd name="connsiteY60" fmla="*/ 307975 h 1075928"/>
                  <a:gd name="connsiteX61" fmla="*/ 141288 w 1608138"/>
                  <a:gd name="connsiteY61" fmla="*/ 377825 h 1075928"/>
                  <a:gd name="connsiteX62" fmla="*/ 109538 w 1608138"/>
                  <a:gd name="connsiteY62" fmla="*/ 455613 h 1075928"/>
                  <a:gd name="connsiteX63" fmla="*/ 98425 w 1608138"/>
                  <a:gd name="connsiteY63" fmla="*/ 512763 h 1075928"/>
                  <a:gd name="connsiteX64" fmla="*/ 92075 w 1608138"/>
                  <a:gd name="connsiteY64" fmla="*/ 576263 h 1075928"/>
                  <a:gd name="connsiteX65" fmla="*/ 95250 w 1608138"/>
                  <a:gd name="connsiteY65" fmla="*/ 642938 h 1075928"/>
                  <a:gd name="connsiteX66" fmla="*/ 101600 w 1608138"/>
                  <a:gd name="connsiteY66" fmla="*/ 709613 h 1075928"/>
                  <a:gd name="connsiteX67" fmla="*/ 109538 w 1608138"/>
                  <a:gd name="connsiteY67" fmla="*/ 773113 h 1075928"/>
                  <a:gd name="connsiteX68" fmla="*/ 123825 w 1608138"/>
                  <a:gd name="connsiteY68" fmla="*/ 825500 h 1075928"/>
                  <a:gd name="connsiteX69" fmla="*/ 161925 w 1608138"/>
                  <a:gd name="connsiteY69" fmla="*/ 928688 h 1075928"/>
                  <a:gd name="connsiteX70" fmla="*/ 207963 w 1608138"/>
                  <a:gd name="connsiteY70" fmla="*/ 1030288 h 1075928"/>
                  <a:gd name="connsiteX71" fmla="*/ 230783 w 1608138"/>
                  <a:gd name="connsiteY71" fmla="*/ 1075928 h 1075928"/>
                  <a:gd name="connsiteX72" fmla="*/ 119823 w 1608138"/>
                  <a:gd name="connsiteY72" fmla="*/ 1075928 h 1075928"/>
                  <a:gd name="connsiteX73" fmla="*/ 101600 w 1608138"/>
                  <a:gd name="connsiteY73" fmla="*/ 1038225 h 1075928"/>
                  <a:gd name="connsiteX74" fmla="*/ 60325 w 1608138"/>
                  <a:gd name="connsiteY74" fmla="*/ 938213 h 1075928"/>
                  <a:gd name="connsiteX75" fmla="*/ 28575 w 1608138"/>
                  <a:gd name="connsiteY75" fmla="*/ 830263 h 1075928"/>
                  <a:gd name="connsiteX76" fmla="*/ 14288 w 1608138"/>
                  <a:gd name="connsiteY76" fmla="*/ 769938 h 1075928"/>
                  <a:gd name="connsiteX77" fmla="*/ 6350 w 1608138"/>
                  <a:gd name="connsiteY77" fmla="*/ 700088 h 1075928"/>
                  <a:gd name="connsiteX78" fmla="*/ 0 w 1608138"/>
                  <a:gd name="connsiteY78" fmla="*/ 628650 h 1075928"/>
                  <a:gd name="connsiteX79" fmla="*/ 0 w 1608138"/>
                  <a:gd name="connsiteY79" fmla="*/ 554038 h 1075928"/>
                  <a:gd name="connsiteX80" fmla="*/ 9525 w 1608138"/>
                  <a:gd name="connsiteY80" fmla="*/ 487363 h 1075928"/>
                  <a:gd name="connsiteX81" fmla="*/ 23813 w 1608138"/>
                  <a:gd name="connsiteY81" fmla="*/ 423863 h 1075928"/>
                  <a:gd name="connsiteX82" fmla="*/ 52388 w 1608138"/>
                  <a:gd name="connsiteY82" fmla="*/ 342900 h 1075928"/>
                  <a:gd name="connsiteX83" fmla="*/ 95250 w 1608138"/>
                  <a:gd name="connsiteY83" fmla="*/ 271463 h 1075928"/>
                  <a:gd name="connsiteX84" fmla="*/ 144463 w 1608138"/>
                  <a:gd name="connsiteY84" fmla="*/ 204788 h 1075928"/>
                  <a:gd name="connsiteX85" fmla="*/ 204788 w 1608138"/>
                  <a:gd name="connsiteY85" fmla="*/ 146050 h 1075928"/>
                  <a:gd name="connsiteX86" fmla="*/ 271463 w 1608138"/>
                  <a:gd name="connsiteY86" fmla="*/ 96838 h 1075928"/>
                  <a:gd name="connsiteX87" fmla="*/ 346075 w 1608138"/>
                  <a:gd name="connsiteY87" fmla="*/ 63500 h 1075928"/>
                  <a:gd name="connsiteX88" fmla="*/ 395288 w 1608138"/>
                  <a:gd name="connsiteY88" fmla="*/ 49213 h 1075928"/>
                  <a:gd name="connsiteX89" fmla="*/ 447675 w 1608138"/>
                  <a:gd name="connsiteY89" fmla="*/ 36513 h 1075928"/>
                  <a:gd name="connsiteX90" fmla="*/ 500063 w 1608138"/>
                  <a:gd name="connsiteY90" fmla="*/ 28575 h 1075928"/>
                  <a:gd name="connsiteX91" fmla="*/ 549275 w 1608138"/>
                  <a:gd name="connsiteY91" fmla="*/ 17463 h 1075928"/>
                  <a:gd name="connsiteX92" fmla="*/ 595313 w 1608138"/>
                  <a:gd name="connsiteY92"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63575 w 1608138"/>
                  <a:gd name="connsiteY46" fmla="*/ 25400 h 1075928"/>
                  <a:gd name="connsiteX47" fmla="*/ 676275 w 1608138"/>
                  <a:gd name="connsiteY47" fmla="*/ 53975 h 1075928"/>
                  <a:gd name="connsiteX48" fmla="*/ 666750 w 1608138"/>
                  <a:gd name="connsiteY48" fmla="*/ 114300 h 1075928"/>
                  <a:gd name="connsiteX49" fmla="*/ 649288 w 1608138"/>
                  <a:gd name="connsiteY49" fmla="*/ 138113 h 1075928"/>
                  <a:gd name="connsiteX50" fmla="*/ 617538 w 1608138"/>
                  <a:gd name="connsiteY50" fmla="*/ 149225 h 1075928"/>
                  <a:gd name="connsiteX51" fmla="*/ 585788 w 1608138"/>
                  <a:gd name="connsiteY51" fmla="*/ 149225 h 1075928"/>
                  <a:gd name="connsiteX52" fmla="*/ 550863 w 1608138"/>
                  <a:gd name="connsiteY52" fmla="*/ 141288 h 1075928"/>
                  <a:gd name="connsiteX53" fmla="*/ 517525 w 1608138"/>
                  <a:gd name="connsiteY53" fmla="*/ 131763 h 1075928"/>
                  <a:gd name="connsiteX54" fmla="*/ 479425 w 1608138"/>
                  <a:gd name="connsiteY54" fmla="*/ 128588 h 1075928"/>
                  <a:gd name="connsiteX55" fmla="*/ 441325 w 1608138"/>
                  <a:gd name="connsiteY55" fmla="*/ 131763 h 1075928"/>
                  <a:gd name="connsiteX56" fmla="*/ 360363 w 1608138"/>
                  <a:gd name="connsiteY56" fmla="*/ 158750 h 1075928"/>
                  <a:gd name="connsiteX57" fmla="*/ 292100 w 1608138"/>
                  <a:gd name="connsiteY57" fmla="*/ 198438 h 1075928"/>
                  <a:gd name="connsiteX58" fmla="*/ 231775 w 1608138"/>
                  <a:gd name="connsiteY58" fmla="*/ 250825 h 1075928"/>
                  <a:gd name="connsiteX59" fmla="*/ 182563 w 1608138"/>
                  <a:gd name="connsiteY59" fmla="*/ 307975 h 1075928"/>
                  <a:gd name="connsiteX60" fmla="*/ 141288 w 1608138"/>
                  <a:gd name="connsiteY60" fmla="*/ 377825 h 1075928"/>
                  <a:gd name="connsiteX61" fmla="*/ 109538 w 1608138"/>
                  <a:gd name="connsiteY61" fmla="*/ 455613 h 1075928"/>
                  <a:gd name="connsiteX62" fmla="*/ 98425 w 1608138"/>
                  <a:gd name="connsiteY62" fmla="*/ 512763 h 1075928"/>
                  <a:gd name="connsiteX63" fmla="*/ 92075 w 1608138"/>
                  <a:gd name="connsiteY63" fmla="*/ 576263 h 1075928"/>
                  <a:gd name="connsiteX64" fmla="*/ 95250 w 1608138"/>
                  <a:gd name="connsiteY64" fmla="*/ 642938 h 1075928"/>
                  <a:gd name="connsiteX65" fmla="*/ 101600 w 1608138"/>
                  <a:gd name="connsiteY65" fmla="*/ 709613 h 1075928"/>
                  <a:gd name="connsiteX66" fmla="*/ 109538 w 1608138"/>
                  <a:gd name="connsiteY66" fmla="*/ 773113 h 1075928"/>
                  <a:gd name="connsiteX67" fmla="*/ 123825 w 1608138"/>
                  <a:gd name="connsiteY67" fmla="*/ 825500 h 1075928"/>
                  <a:gd name="connsiteX68" fmla="*/ 161925 w 1608138"/>
                  <a:gd name="connsiteY68" fmla="*/ 928688 h 1075928"/>
                  <a:gd name="connsiteX69" fmla="*/ 207963 w 1608138"/>
                  <a:gd name="connsiteY69" fmla="*/ 1030288 h 1075928"/>
                  <a:gd name="connsiteX70" fmla="*/ 230783 w 1608138"/>
                  <a:gd name="connsiteY70" fmla="*/ 1075928 h 1075928"/>
                  <a:gd name="connsiteX71" fmla="*/ 119823 w 1608138"/>
                  <a:gd name="connsiteY71" fmla="*/ 1075928 h 1075928"/>
                  <a:gd name="connsiteX72" fmla="*/ 101600 w 1608138"/>
                  <a:gd name="connsiteY72" fmla="*/ 1038225 h 1075928"/>
                  <a:gd name="connsiteX73" fmla="*/ 60325 w 1608138"/>
                  <a:gd name="connsiteY73" fmla="*/ 938213 h 1075928"/>
                  <a:gd name="connsiteX74" fmla="*/ 28575 w 1608138"/>
                  <a:gd name="connsiteY74" fmla="*/ 830263 h 1075928"/>
                  <a:gd name="connsiteX75" fmla="*/ 14288 w 1608138"/>
                  <a:gd name="connsiteY75" fmla="*/ 769938 h 1075928"/>
                  <a:gd name="connsiteX76" fmla="*/ 6350 w 1608138"/>
                  <a:gd name="connsiteY76" fmla="*/ 700088 h 1075928"/>
                  <a:gd name="connsiteX77" fmla="*/ 0 w 1608138"/>
                  <a:gd name="connsiteY77" fmla="*/ 628650 h 1075928"/>
                  <a:gd name="connsiteX78" fmla="*/ 0 w 1608138"/>
                  <a:gd name="connsiteY78" fmla="*/ 554038 h 1075928"/>
                  <a:gd name="connsiteX79" fmla="*/ 9525 w 1608138"/>
                  <a:gd name="connsiteY79" fmla="*/ 487363 h 1075928"/>
                  <a:gd name="connsiteX80" fmla="*/ 23813 w 1608138"/>
                  <a:gd name="connsiteY80" fmla="*/ 423863 h 1075928"/>
                  <a:gd name="connsiteX81" fmla="*/ 52388 w 1608138"/>
                  <a:gd name="connsiteY81" fmla="*/ 342900 h 1075928"/>
                  <a:gd name="connsiteX82" fmla="*/ 95250 w 1608138"/>
                  <a:gd name="connsiteY82" fmla="*/ 271463 h 1075928"/>
                  <a:gd name="connsiteX83" fmla="*/ 144463 w 1608138"/>
                  <a:gd name="connsiteY83" fmla="*/ 204788 h 1075928"/>
                  <a:gd name="connsiteX84" fmla="*/ 204788 w 1608138"/>
                  <a:gd name="connsiteY84" fmla="*/ 146050 h 1075928"/>
                  <a:gd name="connsiteX85" fmla="*/ 271463 w 1608138"/>
                  <a:gd name="connsiteY85" fmla="*/ 96838 h 1075928"/>
                  <a:gd name="connsiteX86" fmla="*/ 346075 w 1608138"/>
                  <a:gd name="connsiteY86" fmla="*/ 63500 h 1075928"/>
                  <a:gd name="connsiteX87" fmla="*/ 395288 w 1608138"/>
                  <a:gd name="connsiteY87" fmla="*/ 49213 h 1075928"/>
                  <a:gd name="connsiteX88" fmla="*/ 447675 w 1608138"/>
                  <a:gd name="connsiteY88" fmla="*/ 36513 h 1075928"/>
                  <a:gd name="connsiteX89" fmla="*/ 500063 w 1608138"/>
                  <a:gd name="connsiteY89" fmla="*/ 28575 h 1075928"/>
                  <a:gd name="connsiteX90" fmla="*/ 549275 w 1608138"/>
                  <a:gd name="connsiteY90" fmla="*/ 17463 h 1075928"/>
                  <a:gd name="connsiteX91" fmla="*/ 595313 w 1608138"/>
                  <a:gd name="connsiteY91"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608138" h="1075928">
                    <a:moveTo>
                      <a:pt x="1012825" y="4763"/>
                    </a:moveTo>
                    <a:lnTo>
                      <a:pt x="1062038" y="4763"/>
                    </a:lnTo>
                    <a:lnTo>
                      <a:pt x="1108075" y="17463"/>
                    </a:lnTo>
                    <a:lnTo>
                      <a:pt x="1157288" y="36513"/>
                    </a:lnTo>
                    <a:lnTo>
                      <a:pt x="1201738" y="57150"/>
                    </a:lnTo>
                    <a:lnTo>
                      <a:pt x="1241425" y="74613"/>
                    </a:lnTo>
                    <a:lnTo>
                      <a:pt x="1301750" y="106363"/>
                    </a:lnTo>
                    <a:lnTo>
                      <a:pt x="1365250" y="149225"/>
                    </a:lnTo>
                    <a:lnTo>
                      <a:pt x="1423988" y="198438"/>
                    </a:lnTo>
                    <a:lnTo>
                      <a:pt x="1474788" y="258763"/>
                    </a:lnTo>
                    <a:lnTo>
                      <a:pt x="1520826" y="328613"/>
                    </a:lnTo>
                    <a:lnTo>
                      <a:pt x="1558926" y="406400"/>
                    </a:lnTo>
                    <a:lnTo>
                      <a:pt x="1587501" y="490538"/>
                    </a:lnTo>
                    <a:lnTo>
                      <a:pt x="1604963" y="579438"/>
                    </a:lnTo>
                    <a:lnTo>
                      <a:pt x="1608138" y="677863"/>
                    </a:lnTo>
                    <a:lnTo>
                      <a:pt x="1597026" y="779463"/>
                    </a:lnTo>
                    <a:lnTo>
                      <a:pt x="1576388" y="865188"/>
                    </a:lnTo>
                    <a:lnTo>
                      <a:pt x="1547813" y="942975"/>
                    </a:lnTo>
                    <a:lnTo>
                      <a:pt x="1516063" y="1017588"/>
                    </a:lnTo>
                    <a:lnTo>
                      <a:pt x="1486893" y="1075928"/>
                    </a:lnTo>
                    <a:lnTo>
                      <a:pt x="1381632" y="1075928"/>
                    </a:lnTo>
                    <a:lnTo>
                      <a:pt x="1495426" y="830263"/>
                    </a:lnTo>
                    <a:lnTo>
                      <a:pt x="1506538" y="762000"/>
                    </a:lnTo>
                    <a:lnTo>
                      <a:pt x="1509713" y="685800"/>
                    </a:lnTo>
                    <a:lnTo>
                      <a:pt x="1506538" y="608013"/>
                    </a:lnTo>
                    <a:lnTo>
                      <a:pt x="1495426" y="536575"/>
                    </a:lnTo>
                    <a:lnTo>
                      <a:pt x="1477963" y="466725"/>
                    </a:lnTo>
                    <a:lnTo>
                      <a:pt x="1457326" y="403225"/>
                    </a:lnTo>
                    <a:lnTo>
                      <a:pt x="1431926" y="354013"/>
                    </a:lnTo>
                    <a:lnTo>
                      <a:pt x="1389063" y="296863"/>
                    </a:lnTo>
                    <a:lnTo>
                      <a:pt x="1336675" y="239713"/>
                    </a:lnTo>
                    <a:lnTo>
                      <a:pt x="1273175" y="190500"/>
                    </a:lnTo>
                    <a:lnTo>
                      <a:pt x="1201738" y="149225"/>
                    </a:lnTo>
                    <a:lnTo>
                      <a:pt x="1125538" y="127000"/>
                    </a:lnTo>
                    <a:lnTo>
                      <a:pt x="1096963" y="123825"/>
                    </a:lnTo>
                    <a:lnTo>
                      <a:pt x="1071563" y="131763"/>
                    </a:lnTo>
                    <a:lnTo>
                      <a:pt x="1042988" y="138113"/>
                    </a:lnTo>
                    <a:lnTo>
                      <a:pt x="1012825" y="146050"/>
                    </a:lnTo>
                    <a:lnTo>
                      <a:pt x="981075" y="144463"/>
                    </a:lnTo>
                    <a:lnTo>
                      <a:pt x="966788" y="127000"/>
                    </a:lnTo>
                    <a:lnTo>
                      <a:pt x="958850" y="100013"/>
                    </a:lnTo>
                    <a:lnTo>
                      <a:pt x="955675" y="71438"/>
                    </a:lnTo>
                    <a:lnTo>
                      <a:pt x="962025" y="42863"/>
                    </a:lnTo>
                    <a:cubicBezTo>
                      <a:pt x="968676" y="19878"/>
                      <a:pt x="973268" y="9235"/>
                      <a:pt x="1012825" y="4763"/>
                    </a:cubicBezTo>
                    <a:close/>
                    <a:moveTo>
                      <a:pt x="595313" y="0"/>
                    </a:moveTo>
                    <a:lnTo>
                      <a:pt x="638177" y="4762"/>
                    </a:lnTo>
                    <a:cubicBezTo>
                      <a:pt x="650876" y="21166"/>
                      <a:pt x="663578" y="17002"/>
                      <a:pt x="676275" y="53975"/>
                    </a:cubicBezTo>
                    <a:cubicBezTo>
                      <a:pt x="678127" y="76200"/>
                      <a:pt x="679649" y="118123"/>
                      <a:pt x="649288" y="138113"/>
                    </a:cubicBezTo>
                    <a:lnTo>
                      <a:pt x="617538" y="149225"/>
                    </a:lnTo>
                    <a:lnTo>
                      <a:pt x="585788" y="149225"/>
                    </a:lnTo>
                    <a:lnTo>
                      <a:pt x="550863" y="141288"/>
                    </a:lnTo>
                    <a:lnTo>
                      <a:pt x="517525" y="131763"/>
                    </a:lnTo>
                    <a:lnTo>
                      <a:pt x="479425" y="128588"/>
                    </a:lnTo>
                    <a:lnTo>
                      <a:pt x="441325" y="131763"/>
                    </a:lnTo>
                    <a:lnTo>
                      <a:pt x="360363" y="158750"/>
                    </a:lnTo>
                    <a:lnTo>
                      <a:pt x="292100" y="198438"/>
                    </a:lnTo>
                    <a:lnTo>
                      <a:pt x="231775" y="250825"/>
                    </a:lnTo>
                    <a:lnTo>
                      <a:pt x="182563" y="307975"/>
                    </a:lnTo>
                    <a:lnTo>
                      <a:pt x="141288" y="377825"/>
                    </a:lnTo>
                    <a:lnTo>
                      <a:pt x="109538" y="455613"/>
                    </a:lnTo>
                    <a:lnTo>
                      <a:pt x="98425" y="512763"/>
                    </a:lnTo>
                    <a:lnTo>
                      <a:pt x="92075" y="576263"/>
                    </a:lnTo>
                    <a:lnTo>
                      <a:pt x="95250" y="642938"/>
                    </a:lnTo>
                    <a:lnTo>
                      <a:pt x="101600" y="709613"/>
                    </a:lnTo>
                    <a:lnTo>
                      <a:pt x="109538" y="773113"/>
                    </a:lnTo>
                    <a:lnTo>
                      <a:pt x="123825" y="825500"/>
                    </a:lnTo>
                    <a:lnTo>
                      <a:pt x="161925" y="928688"/>
                    </a:lnTo>
                    <a:lnTo>
                      <a:pt x="207963" y="1030288"/>
                    </a:lnTo>
                    <a:lnTo>
                      <a:pt x="230783" y="1075928"/>
                    </a:lnTo>
                    <a:lnTo>
                      <a:pt x="119823" y="1075928"/>
                    </a:lnTo>
                    <a:lnTo>
                      <a:pt x="101600" y="1038225"/>
                    </a:lnTo>
                    <a:lnTo>
                      <a:pt x="60325" y="938213"/>
                    </a:lnTo>
                    <a:lnTo>
                      <a:pt x="28575" y="830263"/>
                    </a:lnTo>
                    <a:lnTo>
                      <a:pt x="14288" y="769938"/>
                    </a:lnTo>
                    <a:lnTo>
                      <a:pt x="6350" y="700088"/>
                    </a:lnTo>
                    <a:lnTo>
                      <a:pt x="0" y="628650"/>
                    </a:lnTo>
                    <a:lnTo>
                      <a:pt x="0" y="554038"/>
                    </a:lnTo>
                    <a:lnTo>
                      <a:pt x="9525" y="487363"/>
                    </a:lnTo>
                    <a:lnTo>
                      <a:pt x="23813" y="423863"/>
                    </a:lnTo>
                    <a:lnTo>
                      <a:pt x="52388" y="342900"/>
                    </a:lnTo>
                    <a:lnTo>
                      <a:pt x="95250" y="271463"/>
                    </a:lnTo>
                    <a:lnTo>
                      <a:pt x="144463" y="204788"/>
                    </a:lnTo>
                    <a:lnTo>
                      <a:pt x="204788" y="146050"/>
                    </a:lnTo>
                    <a:lnTo>
                      <a:pt x="271463" y="96838"/>
                    </a:lnTo>
                    <a:lnTo>
                      <a:pt x="346075" y="63500"/>
                    </a:lnTo>
                    <a:lnTo>
                      <a:pt x="395288" y="49213"/>
                    </a:lnTo>
                    <a:lnTo>
                      <a:pt x="447675" y="36513"/>
                    </a:lnTo>
                    <a:lnTo>
                      <a:pt x="500063" y="28575"/>
                    </a:lnTo>
                    <a:lnTo>
                      <a:pt x="549275" y="17463"/>
                    </a:lnTo>
                    <a:lnTo>
                      <a:pt x="595313"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endParaRPr>
              </a:p>
            </p:txBody>
          </p:sp>
          <p:sp>
            <p:nvSpPr>
              <p:cNvPr id="14" name="Rectangle 13">
                <a:extLst>
                  <a:ext uri="{FF2B5EF4-FFF2-40B4-BE49-F238E27FC236}">
                    <a16:creationId xmlns:a16="http://schemas.microsoft.com/office/drawing/2014/main" id="{7B562376-4534-4AC8-B5F3-1CCDF3489370}"/>
                  </a:ext>
                </a:extLst>
              </p:cNvPr>
              <p:cNvSpPr/>
              <p:nvPr/>
            </p:nvSpPr>
            <p:spPr>
              <a:xfrm>
                <a:off x="-7366" y="3374070"/>
                <a:ext cx="1318846" cy="122359"/>
              </a:xfrm>
              <a:prstGeom prst="rect">
                <a:avLst/>
              </a:prstGeom>
              <a:solidFill>
                <a:srgbClr val="507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Graphic 1">
              <a:extLst>
                <a:ext uri="{FF2B5EF4-FFF2-40B4-BE49-F238E27FC236}">
                  <a16:creationId xmlns:a16="http://schemas.microsoft.com/office/drawing/2014/main" id="{709AA23E-ED76-4145-A236-499C363391D1}"/>
                </a:ext>
              </a:extLst>
            </p:cNvPr>
            <p:cNvSpPr/>
            <p:nvPr/>
          </p:nvSpPr>
          <p:spPr>
            <a:xfrm>
              <a:off x="3631028" y="2362907"/>
              <a:ext cx="2347360" cy="1777884"/>
            </a:xfrm>
            <a:custGeom>
              <a:avLst/>
              <a:gdLst>
                <a:gd name="connsiteX0" fmla="*/ 2900363 w 3390900"/>
                <a:gd name="connsiteY0" fmla="*/ 1265873 h 2695575"/>
                <a:gd name="connsiteX1" fmla="*/ 2855595 w 3390900"/>
                <a:gd name="connsiteY1" fmla="*/ 1234440 h 2695575"/>
                <a:gd name="connsiteX2" fmla="*/ 2813685 w 3390900"/>
                <a:gd name="connsiteY2" fmla="*/ 1269683 h 2695575"/>
                <a:gd name="connsiteX3" fmla="*/ 2707005 w 3390900"/>
                <a:gd name="connsiteY3" fmla="*/ 1832610 h 2695575"/>
                <a:gd name="connsiteX4" fmla="*/ 2597468 w 3390900"/>
                <a:gd name="connsiteY4" fmla="*/ 628650 h 2695575"/>
                <a:gd name="connsiteX5" fmla="*/ 2552700 w 3390900"/>
                <a:gd name="connsiteY5" fmla="*/ 589598 h 2695575"/>
                <a:gd name="connsiteX6" fmla="*/ 2507933 w 3390900"/>
                <a:gd name="connsiteY6" fmla="*/ 628650 h 2695575"/>
                <a:gd name="connsiteX7" fmla="*/ 2333625 w 3390900"/>
                <a:gd name="connsiteY7" fmla="*/ 1626870 h 2695575"/>
                <a:gd name="connsiteX8" fmla="*/ 1795463 w 3390900"/>
                <a:gd name="connsiteY8" fmla="*/ 1626870 h 2695575"/>
                <a:gd name="connsiteX9" fmla="*/ 1660208 w 3390900"/>
                <a:gd name="connsiteY9" fmla="*/ 1047750 h 2695575"/>
                <a:gd name="connsiteX10" fmla="*/ 1617345 w 3390900"/>
                <a:gd name="connsiteY10" fmla="*/ 1013460 h 2695575"/>
                <a:gd name="connsiteX11" fmla="*/ 1574483 w 3390900"/>
                <a:gd name="connsiteY11" fmla="*/ 1047750 h 2695575"/>
                <a:gd name="connsiteX12" fmla="*/ 1479233 w 3390900"/>
                <a:gd name="connsiteY12" fmla="*/ 1475423 h 2695575"/>
                <a:gd name="connsiteX13" fmla="*/ 1363028 w 3390900"/>
                <a:gd name="connsiteY13" fmla="*/ 40958 h 2695575"/>
                <a:gd name="connsiteX14" fmla="*/ 1319213 w 3390900"/>
                <a:gd name="connsiteY14" fmla="*/ 0 h 2695575"/>
                <a:gd name="connsiteX15" fmla="*/ 1274445 w 3390900"/>
                <a:gd name="connsiteY15" fmla="*/ 41910 h 2695575"/>
                <a:gd name="connsiteX16" fmla="*/ 1102043 w 3390900"/>
                <a:gd name="connsiteY16" fmla="*/ 2458403 h 2695575"/>
                <a:gd name="connsiteX17" fmla="*/ 992505 w 3390900"/>
                <a:gd name="connsiteY17" fmla="*/ 1335405 h 2695575"/>
                <a:gd name="connsiteX18" fmla="*/ 954405 w 3390900"/>
                <a:gd name="connsiteY18" fmla="*/ 1294448 h 2695575"/>
                <a:gd name="connsiteX19" fmla="*/ 907733 w 3390900"/>
                <a:gd name="connsiteY19" fmla="*/ 1323975 h 2695575"/>
                <a:gd name="connsiteX20" fmla="*/ 797243 w 3390900"/>
                <a:gd name="connsiteY20" fmla="*/ 1624013 h 2695575"/>
                <a:gd name="connsiteX21" fmla="*/ 44768 w 3390900"/>
                <a:gd name="connsiteY21" fmla="*/ 1624013 h 2695575"/>
                <a:gd name="connsiteX22" fmla="*/ 0 w 3390900"/>
                <a:gd name="connsiteY22" fmla="*/ 1668780 h 2695575"/>
                <a:gd name="connsiteX23" fmla="*/ 44768 w 3390900"/>
                <a:gd name="connsiteY23" fmla="*/ 1713548 h 2695575"/>
                <a:gd name="connsiteX24" fmla="*/ 805815 w 3390900"/>
                <a:gd name="connsiteY24" fmla="*/ 1712595 h 2695575"/>
                <a:gd name="connsiteX25" fmla="*/ 878205 w 3390900"/>
                <a:gd name="connsiteY25" fmla="*/ 1662113 h 2695575"/>
                <a:gd name="connsiteX26" fmla="*/ 922973 w 3390900"/>
                <a:gd name="connsiteY26" fmla="*/ 1541145 h 2695575"/>
                <a:gd name="connsiteX27" fmla="*/ 1028700 w 3390900"/>
                <a:gd name="connsiteY27" fmla="*/ 2635568 h 2695575"/>
                <a:gd name="connsiteX28" fmla="*/ 1100138 w 3390900"/>
                <a:gd name="connsiteY28" fmla="*/ 2704148 h 2695575"/>
                <a:gd name="connsiteX29" fmla="*/ 1104900 w 3390900"/>
                <a:gd name="connsiteY29" fmla="*/ 2704148 h 2695575"/>
                <a:gd name="connsiteX30" fmla="*/ 1154430 w 3390900"/>
                <a:gd name="connsiteY30" fmla="*/ 2685098 h 2695575"/>
                <a:gd name="connsiteX31" fmla="*/ 1180148 w 3390900"/>
                <a:gd name="connsiteY31" fmla="*/ 2632710 h 2695575"/>
                <a:gd name="connsiteX32" fmla="*/ 1326833 w 3390900"/>
                <a:gd name="connsiteY32" fmla="*/ 537210 h 2695575"/>
                <a:gd name="connsiteX33" fmla="*/ 1403985 w 3390900"/>
                <a:gd name="connsiteY33" fmla="*/ 1604963 h 2695575"/>
                <a:gd name="connsiteX34" fmla="*/ 1458278 w 3390900"/>
                <a:gd name="connsiteY34" fmla="*/ 1668780 h 2695575"/>
                <a:gd name="connsiteX35" fmla="*/ 1542098 w 3390900"/>
                <a:gd name="connsiteY35" fmla="*/ 1615440 h 2695575"/>
                <a:gd name="connsiteX36" fmla="*/ 1622108 w 3390900"/>
                <a:gd name="connsiteY36" fmla="*/ 1254443 h 2695575"/>
                <a:gd name="connsiteX37" fmla="*/ 1716405 w 3390900"/>
                <a:gd name="connsiteY37" fmla="*/ 1659255 h 2695575"/>
                <a:gd name="connsiteX38" fmla="*/ 1784033 w 3390900"/>
                <a:gd name="connsiteY38" fmla="*/ 1712595 h 2695575"/>
                <a:gd name="connsiteX39" fmla="*/ 2356485 w 3390900"/>
                <a:gd name="connsiteY39" fmla="*/ 1712595 h 2695575"/>
                <a:gd name="connsiteX40" fmla="*/ 2425065 w 3390900"/>
                <a:gd name="connsiteY40" fmla="*/ 1652588 h 2695575"/>
                <a:gd name="connsiteX41" fmla="*/ 2555558 w 3390900"/>
                <a:gd name="connsiteY41" fmla="*/ 879158 h 2695575"/>
                <a:gd name="connsiteX42" fmla="*/ 2640330 w 3390900"/>
                <a:gd name="connsiteY42" fmla="*/ 1994535 h 2695575"/>
                <a:gd name="connsiteX43" fmla="*/ 2693670 w 3390900"/>
                <a:gd name="connsiteY43" fmla="*/ 2051685 h 2695575"/>
                <a:gd name="connsiteX44" fmla="*/ 2769870 w 3390900"/>
                <a:gd name="connsiteY44" fmla="*/ 1999298 h 2695575"/>
                <a:gd name="connsiteX45" fmla="*/ 2871788 w 3390900"/>
                <a:gd name="connsiteY45" fmla="*/ 1464945 h 2695575"/>
                <a:gd name="connsiteX46" fmla="*/ 2927985 w 3390900"/>
                <a:gd name="connsiteY46" fmla="*/ 1656398 h 2695575"/>
                <a:gd name="connsiteX47" fmla="*/ 2989898 w 3390900"/>
                <a:gd name="connsiteY47" fmla="*/ 1702118 h 2695575"/>
                <a:gd name="connsiteX48" fmla="*/ 3398520 w 3390900"/>
                <a:gd name="connsiteY48" fmla="*/ 1702118 h 2695575"/>
                <a:gd name="connsiteX49" fmla="*/ 3398520 w 3390900"/>
                <a:gd name="connsiteY49" fmla="*/ 1615440 h 2695575"/>
                <a:gd name="connsiteX50" fmla="*/ 3005138 w 3390900"/>
                <a:gd name="connsiteY50" fmla="*/ 1615440 h 2695575"/>
                <a:gd name="connsiteX51" fmla="*/ 2900363 w 3390900"/>
                <a:gd name="connsiteY51" fmla="*/ 1265873 h 269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90900" h="2695575">
                  <a:moveTo>
                    <a:pt x="2900363" y="1265873"/>
                  </a:moveTo>
                  <a:cubicBezTo>
                    <a:pt x="2895600" y="1246823"/>
                    <a:pt x="2877503" y="1232535"/>
                    <a:pt x="2855595" y="1234440"/>
                  </a:cubicBezTo>
                  <a:cubicBezTo>
                    <a:pt x="2835593" y="1234440"/>
                    <a:pt x="2817495" y="1249680"/>
                    <a:pt x="2813685" y="1269683"/>
                  </a:cubicBezTo>
                  <a:lnTo>
                    <a:pt x="2707005" y="1832610"/>
                  </a:lnTo>
                  <a:lnTo>
                    <a:pt x="2597468" y="628650"/>
                  </a:lnTo>
                  <a:cubicBezTo>
                    <a:pt x="2594610" y="605790"/>
                    <a:pt x="2575560" y="589598"/>
                    <a:pt x="2552700" y="589598"/>
                  </a:cubicBezTo>
                  <a:cubicBezTo>
                    <a:pt x="2529840" y="589598"/>
                    <a:pt x="2510790" y="605790"/>
                    <a:pt x="2507933" y="628650"/>
                  </a:cubicBezTo>
                  <a:lnTo>
                    <a:pt x="2333625" y="1626870"/>
                  </a:lnTo>
                  <a:lnTo>
                    <a:pt x="1795463" y="1626870"/>
                  </a:lnTo>
                  <a:lnTo>
                    <a:pt x="1660208" y="1047750"/>
                  </a:lnTo>
                  <a:cubicBezTo>
                    <a:pt x="1655445" y="1027748"/>
                    <a:pt x="1637348" y="1013460"/>
                    <a:pt x="1617345" y="1013460"/>
                  </a:cubicBezTo>
                  <a:cubicBezTo>
                    <a:pt x="1597343" y="1013460"/>
                    <a:pt x="1579245" y="1027748"/>
                    <a:pt x="1574483" y="1047750"/>
                  </a:cubicBezTo>
                  <a:lnTo>
                    <a:pt x="1479233" y="1475423"/>
                  </a:lnTo>
                  <a:lnTo>
                    <a:pt x="1363028" y="40958"/>
                  </a:lnTo>
                  <a:cubicBezTo>
                    <a:pt x="1362075" y="18098"/>
                    <a:pt x="1342073" y="0"/>
                    <a:pt x="1319213" y="0"/>
                  </a:cubicBezTo>
                  <a:cubicBezTo>
                    <a:pt x="1295400" y="0"/>
                    <a:pt x="1276350" y="19050"/>
                    <a:pt x="1274445" y="41910"/>
                  </a:cubicBezTo>
                  <a:lnTo>
                    <a:pt x="1102043" y="2458403"/>
                  </a:lnTo>
                  <a:lnTo>
                    <a:pt x="992505" y="1335405"/>
                  </a:lnTo>
                  <a:cubicBezTo>
                    <a:pt x="991553" y="1313498"/>
                    <a:pt x="974408" y="1297305"/>
                    <a:pt x="954405" y="1294448"/>
                  </a:cubicBezTo>
                  <a:cubicBezTo>
                    <a:pt x="934403" y="1291590"/>
                    <a:pt x="915353" y="1304925"/>
                    <a:pt x="907733" y="1323975"/>
                  </a:cubicBezTo>
                  <a:lnTo>
                    <a:pt x="797243" y="1624013"/>
                  </a:lnTo>
                  <a:lnTo>
                    <a:pt x="44768" y="1624013"/>
                  </a:lnTo>
                  <a:cubicBezTo>
                    <a:pt x="20955" y="1624013"/>
                    <a:pt x="0" y="1644015"/>
                    <a:pt x="0" y="1668780"/>
                  </a:cubicBezTo>
                  <a:cubicBezTo>
                    <a:pt x="0" y="1692593"/>
                    <a:pt x="20003" y="1713548"/>
                    <a:pt x="44768" y="1713548"/>
                  </a:cubicBezTo>
                  <a:lnTo>
                    <a:pt x="805815" y="1712595"/>
                  </a:lnTo>
                  <a:cubicBezTo>
                    <a:pt x="837248" y="1712595"/>
                    <a:pt x="866775" y="1692593"/>
                    <a:pt x="878205" y="1662113"/>
                  </a:cubicBezTo>
                  <a:lnTo>
                    <a:pt x="922973" y="1541145"/>
                  </a:lnTo>
                  <a:lnTo>
                    <a:pt x="1028700" y="2635568"/>
                  </a:lnTo>
                  <a:cubicBezTo>
                    <a:pt x="1032510" y="2672715"/>
                    <a:pt x="1062990" y="2701290"/>
                    <a:pt x="1100138" y="2704148"/>
                  </a:cubicBezTo>
                  <a:cubicBezTo>
                    <a:pt x="1101090" y="2704148"/>
                    <a:pt x="1103948" y="2704148"/>
                    <a:pt x="1104900" y="2704148"/>
                  </a:cubicBezTo>
                  <a:cubicBezTo>
                    <a:pt x="1122998" y="2704148"/>
                    <a:pt x="1140143" y="2697480"/>
                    <a:pt x="1154430" y="2685098"/>
                  </a:cubicBezTo>
                  <a:cubicBezTo>
                    <a:pt x="1169670" y="2670810"/>
                    <a:pt x="1178243" y="2653665"/>
                    <a:pt x="1180148" y="2632710"/>
                  </a:cubicBezTo>
                  <a:lnTo>
                    <a:pt x="1326833" y="537210"/>
                  </a:lnTo>
                  <a:lnTo>
                    <a:pt x="1403985" y="1604963"/>
                  </a:lnTo>
                  <a:cubicBezTo>
                    <a:pt x="1406843" y="1635443"/>
                    <a:pt x="1427798" y="1662113"/>
                    <a:pt x="1458278" y="1668780"/>
                  </a:cubicBezTo>
                  <a:cubicBezTo>
                    <a:pt x="1496378" y="1677353"/>
                    <a:pt x="1533525" y="1653540"/>
                    <a:pt x="1542098" y="1615440"/>
                  </a:cubicBezTo>
                  <a:lnTo>
                    <a:pt x="1622108" y="1254443"/>
                  </a:lnTo>
                  <a:lnTo>
                    <a:pt x="1716405" y="1659255"/>
                  </a:lnTo>
                  <a:cubicBezTo>
                    <a:pt x="1724025" y="1690688"/>
                    <a:pt x="1751648" y="1712595"/>
                    <a:pt x="1784033" y="1712595"/>
                  </a:cubicBezTo>
                  <a:lnTo>
                    <a:pt x="2356485" y="1712595"/>
                  </a:lnTo>
                  <a:cubicBezTo>
                    <a:pt x="2391728" y="1712595"/>
                    <a:pt x="2421255" y="1686878"/>
                    <a:pt x="2425065" y="1652588"/>
                  </a:cubicBezTo>
                  <a:lnTo>
                    <a:pt x="2555558" y="879158"/>
                  </a:lnTo>
                  <a:lnTo>
                    <a:pt x="2640330" y="1994535"/>
                  </a:lnTo>
                  <a:cubicBezTo>
                    <a:pt x="2644140" y="2024063"/>
                    <a:pt x="2666048" y="2046923"/>
                    <a:pt x="2693670" y="2051685"/>
                  </a:cubicBezTo>
                  <a:cubicBezTo>
                    <a:pt x="2728913" y="2058353"/>
                    <a:pt x="2763203" y="2035493"/>
                    <a:pt x="2769870" y="1999298"/>
                  </a:cubicBezTo>
                  <a:lnTo>
                    <a:pt x="2871788" y="1464945"/>
                  </a:lnTo>
                  <a:lnTo>
                    <a:pt x="2927985" y="1656398"/>
                  </a:lnTo>
                  <a:cubicBezTo>
                    <a:pt x="2936558" y="1683068"/>
                    <a:pt x="2962275" y="1702118"/>
                    <a:pt x="2989898" y="1702118"/>
                  </a:cubicBezTo>
                  <a:lnTo>
                    <a:pt x="3398520" y="1702118"/>
                  </a:lnTo>
                  <a:lnTo>
                    <a:pt x="3398520" y="1615440"/>
                  </a:lnTo>
                  <a:lnTo>
                    <a:pt x="3005138" y="1615440"/>
                  </a:lnTo>
                  <a:lnTo>
                    <a:pt x="2900363" y="1265873"/>
                  </a:lnTo>
                  <a:close/>
                </a:path>
              </a:pathLst>
            </a:custGeom>
            <a:solidFill>
              <a:srgbClr val="507C8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B97636EC-E3C6-4752-B775-F817117E46A3}"/>
                </a:ext>
              </a:extLst>
            </p:cNvPr>
            <p:cNvGrpSpPr/>
            <p:nvPr/>
          </p:nvGrpSpPr>
          <p:grpSpPr>
            <a:xfrm>
              <a:off x="2985586" y="3251850"/>
              <a:ext cx="722459" cy="424626"/>
              <a:chOff x="2968494" y="3216687"/>
              <a:chExt cx="722459" cy="424626"/>
            </a:xfrm>
          </p:grpSpPr>
          <p:sp>
            <p:nvSpPr>
              <p:cNvPr id="28" name="Oval 27">
                <a:extLst>
                  <a:ext uri="{FF2B5EF4-FFF2-40B4-BE49-F238E27FC236}">
                    <a16:creationId xmlns:a16="http://schemas.microsoft.com/office/drawing/2014/main" id="{B85FD941-5397-4F02-BB88-A42A2D57A74C}"/>
                  </a:ext>
                </a:extLst>
              </p:cNvPr>
              <p:cNvSpPr/>
              <p:nvPr/>
            </p:nvSpPr>
            <p:spPr>
              <a:xfrm>
                <a:off x="2968494" y="3216687"/>
                <a:ext cx="424626" cy="424626"/>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65000"/>
                    </a:schemeClr>
                  </a:gs>
                </a:gsLst>
                <a:path path="circle">
                  <a:fillToRect l="50000" t="-80000" r="50000" b="180000"/>
                </a:path>
                <a:tileRect/>
              </a:gradFill>
              <a:ln>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447A30FC-31E9-4C80-840C-261BC33E1590}"/>
                  </a:ext>
                </a:extLst>
              </p:cNvPr>
              <p:cNvSpPr/>
              <p:nvPr/>
            </p:nvSpPr>
            <p:spPr>
              <a:xfrm>
                <a:off x="3324101" y="3383253"/>
                <a:ext cx="366852" cy="78015"/>
              </a:xfrm>
              <a:custGeom>
                <a:avLst/>
                <a:gdLst>
                  <a:gd name="connsiteX0" fmla="*/ 37007 w 548033"/>
                  <a:gd name="connsiteY0" fmla="*/ 0 h 74014"/>
                  <a:gd name="connsiteX1" fmla="*/ 548033 w 548033"/>
                  <a:gd name="connsiteY1" fmla="*/ 0 h 74014"/>
                  <a:gd name="connsiteX2" fmla="*/ 548033 w 548033"/>
                  <a:gd name="connsiteY2" fmla="*/ 73374 h 74014"/>
                  <a:gd name="connsiteX3" fmla="*/ 37007 w 548033"/>
                  <a:gd name="connsiteY3" fmla="*/ 74014 h 74014"/>
                  <a:gd name="connsiteX4" fmla="*/ 0 w 548033"/>
                  <a:gd name="connsiteY4" fmla="*/ 37007 h 74014"/>
                  <a:gd name="connsiteX5" fmla="*/ 37007 w 548033"/>
                  <a:gd name="connsiteY5" fmla="*/ 0 h 7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033" h="74014">
                    <a:moveTo>
                      <a:pt x="37007" y="0"/>
                    </a:moveTo>
                    <a:lnTo>
                      <a:pt x="548033" y="0"/>
                    </a:lnTo>
                    <a:lnTo>
                      <a:pt x="548033" y="73374"/>
                    </a:lnTo>
                    <a:lnTo>
                      <a:pt x="37007" y="74014"/>
                    </a:lnTo>
                    <a:cubicBezTo>
                      <a:pt x="16535" y="74014"/>
                      <a:pt x="0" y="56692"/>
                      <a:pt x="0" y="37007"/>
                    </a:cubicBezTo>
                    <a:cubicBezTo>
                      <a:pt x="0" y="16535"/>
                      <a:pt x="17322" y="0"/>
                      <a:pt x="37007" y="0"/>
                    </a:cubicBezTo>
                    <a:close/>
                  </a:path>
                </a:pathLst>
              </a:custGeom>
              <a:solidFill>
                <a:srgbClr val="507C8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A4AA7B49-74D1-4C5F-976A-0F15392DBA5E}"/>
                  </a:ext>
                </a:extLst>
              </p:cNvPr>
              <p:cNvSpPr/>
              <p:nvPr/>
            </p:nvSpPr>
            <p:spPr>
              <a:xfrm>
                <a:off x="3027869" y="3276062"/>
                <a:ext cx="305876" cy="30587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ACDCF8A-AE60-4280-B511-75E0F7FEF13A}"/>
                  </a:ext>
                </a:extLst>
              </p:cNvPr>
              <p:cNvSpPr/>
              <p:nvPr/>
            </p:nvSpPr>
            <p:spPr>
              <a:xfrm>
                <a:off x="3058443" y="3306636"/>
                <a:ext cx="244728" cy="244728"/>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65000"/>
                    </a:schemeClr>
                  </a:gs>
                </a:gsLst>
                <a:path path="circle">
                  <a:fillToRect l="50000" t="-80000" r="50000" b="180000"/>
                </a:path>
                <a:tileRect/>
              </a:gradFill>
              <a:ln>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D44B0319-8F21-451E-9F78-64C6BC44BF30}"/>
                  </a:ext>
                </a:extLst>
              </p:cNvPr>
              <p:cNvSpPr>
                <a:spLocks noChangeAspect="1"/>
              </p:cNvSpPr>
              <p:nvPr/>
            </p:nvSpPr>
            <p:spPr>
              <a:xfrm flipH="1">
                <a:off x="3167091" y="3415284"/>
                <a:ext cx="27432" cy="2743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3" name="CasellaDiTesto 2">
            <a:extLst>
              <a:ext uri="{FF2B5EF4-FFF2-40B4-BE49-F238E27FC236}">
                <a16:creationId xmlns:a16="http://schemas.microsoft.com/office/drawing/2014/main" id="{854D7771-D69E-4DF4-97F6-F6AAC5478B68}"/>
              </a:ext>
            </a:extLst>
          </p:cNvPr>
          <p:cNvSpPr txBox="1"/>
          <p:nvPr/>
        </p:nvSpPr>
        <p:spPr>
          <a:xfrm>
            <a:off x="4698109" y="2979676"/>
            <a:ext cx="6331980" cy="707886"/>
          </a:xfrm>
          <a:prstGeom prst="rect">
            <a:avLst/>
          </a:prstGeom>
          <a:noFill/>
        </p:spPr>
        <p:txBody>
          <a:bodyPr wrap="square" rtlCol="0">
            <a:spAutoFit/>
          </a:bodyPr>
          <a:lstStyle/>
          <a:p>
            <a:r>
              <a:rPr lang="it-IT" sz="4000" b="1" dirty="0">
                <a:solidFill>
                  <a:srgbClr val="507C87"/>
                </a:solidFill>
                <a:latin typeface="MuseoSans"/>
                <a:cs typeface="Arial" panose="020B0604020202020204" pitchFamily="34" charset="0"/>
              </a:rPr>
              <a:t>Thank </a:t>
            </a:r>
            <a:r>
              <a:rPr lang="it-IT" sz="4000" b="1" dirty="0" err="1">
                <a:solidFill>
                  <a:srgbClr val="507C87"/>
                </a:solidFill>
                <a:latin typeface="MuseoSans"/>
                <a:cs typeface="Arial" panose="020B0604020202020204" pitchFamily="34" charset="0"/>
              </a:rPr>
              <a:t>you</a:t>
            </a:r>
            <a:r>
              <a:rPr lang="it-IT" sz="4000" b="1" dirty="0">
                <a:solidFill>
                  <a:srgbClr val="507C87"/>
                </a:solidFill>
                <a:latin typeface="MuseoSans"/>
                <a:cs typeface="Arial" panose="020B0604020202020204" pitchFamily="34" charset="0"/>
              </a:rPr>
              <a:t> for </a:t>
            </a:r>
            <a:r>
              <a:rPr lang="it-IT" sz="4000" b="1" dirty="0" err="1">
                <a:solidFill>
                  <a:srgbClr val="507C87"/>
                </a:solidFill>
                <a:latin typeface="MuseoSans"/>
                <a:cs typeface="Arial" panose="020B0604020202020204" pitchFamily="34" charset="0"/>
              </a:rPr>
              <a:t>your</a:t>
            </a:r>
            <a:r>
              <a:rPr lang="it-IT" sz="4000" b="1" dirty="0">
                <a:solidFill>
                  <a:srgbClr val="507C87"/>
                </a:solidFill>
                <a:latin typeface="MuseoSans"/>
                <a:cs typeface="Arial" panose="020B0604020202020204" pitchFamily="34" charset="0"/>
              </a:rPr>
              <a:t> </a:t>
            </a:r>
            <a:r>
              <a:rPr lang="it-IT" sz="4000" b="1" dirty="0" err="1">
                <a:solidFill>
                  <a:srgbClr val="507C87"/>
                </a:solidFill>
                <a:latin typeface="MuseoSans"/>
                <a:cs typeface="Arial" panose="020B0604020202020204" pitchFamily="34" charset="0"/>
              </a:rPr>
              <a:t>attention</a:t>
            </a:r>
            <a:endParaRPr lang="it-IT" sz="4000" b="1" dirty="0">
              <a:solidFill>
                <a:srgbClr val="507C87"/>
              </a:solidFill>
              <a:latin typeface="MuseoSans"/>
              <a:cs typeface="Arial" panose="020B0604020202020204" pitchFamily="34" charset="0"/>
            </a:endParaRPr>
          </a:p>
        </p:txBody>
      </p:sp>
      <p:sp>
        <p:nvSpPr>
          <p:cNvPr id="38" name="Rettangolo 37">
            <a:extLst>
              <a:ext uri="{FF2B5EF4-FFF2-40B4-BE49-F238E27FC236}">
                <a16:creationId xmlns:a16="http://schemas.microsoft.com/office/drawing/2014/main" id="{1C8D475E-8E96-496F-BFE3-0E4391B8E97E}"/>
              </a:ext>
            </a:extLst>
          </p:cNvPr>
          <p:cNvSpPr/>
          <p:nvPr/>
        </p:nvSpPr>
        <p:spPr>
          <a:xfrm>
            <a:off x="0" y="0"/>
            <a:ext cx="12209173" cy="1729257"/>
          </a:xfrm>
          <a:prstGeom prst="rect">
            <a:avLst/>
          </a:prstGeom>
          <a:solidFill>
            <a:srgbClr val="CEF2E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ttangolo 41">
            <a:extLst>
              <a:ext uri="{FF2B5EF4-FFF2-40B4-BE49-F238E27FC236}">
                <a16:creationId xmlns:a16="http://schemas.microsoft.com/office/drawing/2014/main" id="{1BDBC749-9151-44BD-9783-F9300BC53801}"/>
              </a:ext>
            </a:extLst>
          </p:cNvPr>
          <p:cNvSpPr/>
          <p:nvPr/>
        </p:nvSpPr>
        <p:spPr>
          <a:xfrm>
            <a:off x="-8587" y="5163663"/>
            <a:ext cx="12209173" cy="1729257"/>
          </a:xfrm>
          <a:prstGeom prst="rect">
            <a:avLst/>
          </a:prstGeom>
          <a:solidFill>
            <a:srgbClr val="CEF2E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7" name="Immagine 46">
            <a:extLst>
              <a:ext uri="{FF2B5EF4-FFF2-40B4-BE49-F238E27FC236}">
                <a16:creationId xmlns:a16="http://schemas.microsoft.com/office/drawing/2014/main" id="{1B4C16D4-997B-408B-B008-B1A3C5F05A64}"/>
              </a:ext>
            </a:extLst>
          </p:cNvPr>
          <p:cNvPicPr>
            <a:picLocks noChangeAspect="1"/>
          </p:cNvPicPr>
          <p:nvPr/>
        </p:nvPicPr>
        <p:blipFill>
          <a:blip r:embed="rId2"/>
          <a:srcRect/>
          <a:stretch>
            <a:fillRect/>
          </a:stretch>
        </p:blipFill>
        <p:spPr>
          <a:xfrm>
            <a:off x="9841197" y="5880740"/>
            <a:ext cx="2272802" cy="852301"/>
          </a:xfrm>
          <a:prstGeom prst="rect">
            <a:avLst/>
          </a:prstGeom>
        </p:spPr>
      </p:pic>
    </p:spTree>
    <p:extLst>
      <p:ext uri="{BB962C8B-B14F-4D97-AF65-F5344CB8AC3E}">
        <p14:creationId xmlns:p14="http://schemas.microsoft.com/office/powerpoint/2010/main" val="265267289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C8287F1B-3E25-4481-B199-24E6AD18DCEE}"/>
              </a:ext>
            </a:extLst>
          </p:cNvPr>
          <p:cNvSpPr>
            <a:spLocks noGrp="1"/>
          </p:cNvSpPr>
          <p:nvPr>
            <p:ph type="title"/>
          </p:nvPr>
        </p:nvSpPr>
        <p:spPr>
          <a:xfrm>
            <a:off x="548640" y="638262"/>
            <a:ext cx="10805160" cy="707886"/>
          </a:xfrm>
        </p:spPr>
        <p:txBody>
          <a:bodyPr rtlCol="0"/>
          <a:lstStyle/>
          <a:p>
            <a:pPr rtl="0"/>
            <a:r>
              <a:rPr lang="en-US" b="1" dirty="0">
                <a:solidFill>
                  <a:srgbClr val="7F7F7F"/>
                </a:solidFill>
              </a:rPr>
              <a:t>What is a </a:t>
            </a:r>
            <a:r>
              <a:rPr lang="en-US" b="1" dirty="0">
                <a:solidFill>
                  <a:schemeClr val="accent2"/>
                </a:solidFill>
              </a:rPr>
              <a:t>Smart Hospital?</a:t>
            </a:r>
          </a:p>
        </p:txBody>
      </p:sp>
      <p:sp>
        <p:nvSpPr>
          <p:cNvPr id="2" name="Segnaposto numero diapositiva 1">
            <a:extLst>
              <a:ext uri="{FF2B5EF4-FFF2-40B4-BE49-F238E27FC236}">
                <a16:creationId xmlns:a16="http://schemas.microsoft.com/office/drawing/2014/main" id="{285355BC-84D9-43EB-ADD6-4E20D3FDDE55}"/>
              </a:ext>
            </a:extLst>
          </p:cNvPr>
          <p:cNvSpPr>
            <a:spLocks noGrp="1"/>
          </p:cNvSpPr>
          <p:nvPr>
            <p:ph type="sldNum" sz="quarter" idx="4"/>
          </p:nvPr>
        </p:nvSpPr>
        <p:spPr>
          <a:xfrm>
            <a:off x="246359" y="6363642"/>
            <a:ext cx="302281" cy="365760"/>
          </a:xfrm>
        </p:spPr>
        <p:txBody>
          <a:bodyPr/>
          <a:lstStyle/>
          <a:p>
            <a:pPr rtl="0"/>
            <a:fld id="{4FAB73BC-B049-4115-A692-8D63A059BFB8}" type="slidenum">
              <a:rPr lang="it-IT" noProof="0" smtClean="0"/>
              <a:pPr rtl="0"/>
              <a:t>3</a:t>
            </a:fld>
            <a:endParaRPr lang="it-IT" noProof="0"/>
          </a:p>
        </p:txBody>
      </p:sp>
      <p:sp>
        <p:nvSpPr>
          <p:cNvPr id="9" name="Segnaposto contenuto 12">
            <a:extLst>
              <a:ext uri="{FF2B5EF4-FFF2-40B4-BE49-F238E27FC236}">
                <a16:creationId xmlns:a16="http://schemas.microsoft.com/office/drawing/2014/main" id="{5F307770-38D8-49CA-BFD0-64F78C89348C}"/>
              </a:ext>
            </a:extLst>
          </p:cNvPr>
          <p:cNvSpPr txBox="1">
            <a:spLocks/>
          </p:cNvSpPr>
          <p:nvPr/>
        </p:nvSpPr>
        <p:spPr>
          <a:xfrm>
            <a:off x="548640" y="1647613"/>
            <a:ext cx="4128135" cy="4793754"/>
          </a:xfrm>
          <a:prstGeom prst="rect">
            <a:avLst/>
          </a:prstGeom>
        </p:spPr>
        <p:txBody>
          <a:bodyPr rtlCol="0"/>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None/>
            </a:pPr>
            <a:r>
              <a:rPr lang="en-US" sz="1600" b="0" i="0" dirty="0">
                <a:solidFill>
                  <a:srgbClr val="555555"/>
                </a:solidFill>
                <a:effectLst/>
              </a:rPr>
              <a:t>Smart hospitals are hospitals which </a:t>
            </a:r>
            <a:r>
              <a:rPr lang="en-US" sz="1600" b="1" dirty="0">
                <a:solidFill>
                  <a:schemeClr val="accent2"/>
                </a:solidFill>
              </a:rPr>
              <a:t>optimize</a:t>
            </a:r>
            <a:r>
              <a:rPr lang="en-US" sz="1600" b="0" i="0" dirty="0">
                <a:solidFill>
                  <a:srgbClr val="555555"/>
                </a:solidFill>
                <a:effectLst/>
              </a:rPr>
              <a:t>, </a:t>
            </a:r>
            <a:r>
              <a:rPr lang="en-US" sz="1600" b="1" dirty="0">
                <a:solidFill>
                  <a:schemeClr val="accent2"/>
                </a:solidFill>
              </a:rPr>
              <a:t>redesign</a:t>
            </a:r>
            <a:r>
              <a:rPr lang="en-US" sz="1600" b="0" i="0" dirty="0">
                <a:solidFill>
                  <a:srgbClr val="555555"/>
                </a:solidFill>
                <a:effectLst/>
              </a:rPr>
              <a:t> and/or </a:t>
            </a:r>
            <a:r>
              <a:rPr lang="en-US" sz="1600" b="1" dirty="0">
                <a:solidFill>
                  <a:schemeClr val="accent2"/>
                </a:solidFill>
              </a:rPr>
              <a:t>build</a:t>
            </a:r>
            <a:r>
              <a:rPr lang="en-US" sz="1600" b="0" i="0" dirty="0">
                <a:solidFill>
                  <a:srgbClr val="555555"/>
                </a:solidFill>
                <a:effectLst/>
              </a:rPr>
              <a:t> new clinical processes, management systems and maybe even infrastructure, all enabled by underlying digitized networking infrastructure of interconnected assets, to provide a </a:t>
            </a:r>
            <a:r>
              <a:rPr lang="en-US" sz="1600" b="1" dirty="0">
                <a:solidFill>
                  <a:schemeClr val="accent2"/>
                </a:solidFill>
              </a:rPr>
              <a:t>valuable</a:t>
            </a:r>
            <a:r>
              <a:rPr lang="en-US" sz="1600" b="1" dirty="0">
                <a:solidFill>
                  <a:srgbClr val="FF7F66"/>
                </a:solidFill>
              </a:rPr>
              <a:t> </a:t>
            </a:r>
            <a:r>
              <a:rPr lang="en-US" sz="1600" b="1" dirty="0">
                <a:solidFill>
                  <a:schemeClr val="accent2"/>
                </a:solidFill>
              </a:rPr>
              <a:t>service</a:t>
            </a:r>
            <a:r>
              <a:rPr lang="en-US" sz="1600" b="0" i="0" dirty="0">
                <a:solidFill>
                  <a:srgbClr val="555555"/>
                </a:solidFill>
                <a:effectLst/>
              </a:rPr>
              <a:t>, to achieve </a:t>
            </a:r>
            <a:r>
              <a:rPr lang="en-US" sz="1600" b="1" dirty="0">
                <a:solidFill>
                  <a:schemeClr val="accent2"/>
                </a:solidFill>
              </a:rPr>
              <a:t>better</a:t>
            </a:r>
            <a:r>
              <a:rPr lang="en-US" sz="1600" b="1" dirty="0">
                <a:solidFill>
                  <a:srgbClr val="FF7F66"/>
                </a:solidFill>
              </a:rPr>
              <a:t> </a:t>
            </a:r>
            <a:r>
              <a:rPr lang="en-US" sz="1600" b="1" dirty="0">
                <a:solidFill>
                  <a:schemeClr val="accent2"/>
                </a:solidFill>
              </a:rPr>
              <a:t>patient</a:t>
            </a:r>
            <a:r>
              <a:rPr lang="en-US" sz="1600" b="1" dirty="0">
                <a:solidFill>
                  <a:srgbClr val="FF7F66"/>
                </a:solidFill>
              </a:rPr>
              <a:t> </a:t>
            </a:r>
            <a:r>
              <a:rPr lang="en-US" sz="1600" b="1" dirty="0">
                <a:solidFill>
                  <a:schemeClr val="accent2"/>
                </a:solidFill>
              </a:rPr>
              <a:t>care</a:t>
            </a:r>
            <a:r>
              <a:rPr lang="en-US" sz="1600" b="0" i="0" dirty="0">
                <a:solidFill>
                  <a:srgbClr val="555555"/>
                </a:solidFill>
                <a:effectLst/>
              </a:rPr>
              <a:t>, </a:t>
            </a:r>
            <a:r>
              <a:rPr lang="en-US" sz="1600" b="1" dirty="0">
                <a:solidFill>
                  <a:schemeClr val="accent2"/>
                </a:solidFill>
              </a:rPr>
              <a:t>experience</a:t>
            </a:r>
            <a:r>
              <a:rPr lang="en-US" sz="1600" b="0" i="0" dirty="0">
                <a:solidFill>
                  <a:srgbClr val="555555"/>
                </a:solidFill>
                <a:effectLst/>
              </a:rPr>
              <a:t> and operational </a:t>
            </a:r>
            <a:r>
              <a:rPr lang="en-US" sz="1600" b="1" dirty="0">
                <a:solidFill>
                  <a:schemeClr val="accent2"/>
                </a:solidFill>
              </a:rPr>
              <a:t>efficiency</a:t>
            </a:r>
            <a:r>
              <a:rPr lang="en-US" sz="1600" dirty="0">
                <a:solidFill>
                  <a:srgbClr val="555555"/>
                </a:solidFill>
              </a:rPr>
              <a:t>.</a:t>
            </a:r>
          </a:p>
          <a:p>
            <a:pPr marL="0" indent="0" algn="just">
              <a:buNone/>
            </a:pPr>
            <a:r>
              <a:rPr lang="en-US" sz="1600" b="0" i="0" dirty="0">
                <a:solidFill>
                  <a:srgbClr val="555555"/>
                </a:solidFill>
                <a:effectLst/>
              </a:rPr>
              <a:t>As the population grows and ages more quickly than ever before, </a:t>
            </a:r>
            <a:r>
              <a:rPr lang="en-US" sz="1600" b="1" dirty="0">
                <a:solidFill>
                  <a:schemeClr val="accent2"/>
                </a:solidFill>
              </a:rPr>
              <a:t>pressures</a:t>
            </a:r>
            <a:r>
              <a:rPr lang="en-US" sz="1600" b="1" dirty="0">
                <a:solidFill>
                  <a:srgbClr val="FF7F66"/>
                </a:solidFill>
              </a:rPr>
              <a:t> </a:t>
            </a:r>
            <a:r>
              <a:rPr lang="en-US" sz="1600" b="1" dirty="0">
                <a:solidFill>
                  <a:schemeClr val="accent2"/>
                </a:solidFill>
              </a:rPr>
              <a:t>on</a:t>
            </a:r>
            <a:r>
              <a:rPr lang="en-US" sz="1600" b="1" dirty="0">
                <a:solidFill>
                  <a:srgbClr val="FF7F66"/>
                </a:solidFill>
              </a:rPr>
              <a:t> </a:t>
            </a:r>
            <a:r>
              <a:rPr lang="en-US" sz="1600" b="1" dirty="0">
                <a:solidFill>
                  <a:schemeClr val="accent2"/>
                </a:solidFill>
              </a:rPr>
              <a:t>the</a:t>
            </a:r>
            <a:r>
              <a:rPr lang="en-US" sz="1600" b="1" dirty="0">
                <a:solidFill>
                  <a:srgbClr val="FF7F66"/>
                </a:solidFill>
              </a:rPr>
              <a:t> </a:t>
            </a:r>
            <a:r>
              <a:rPr lang="en-US" sz="1600" b="1" dirty="0">
                <a:solidFill>
                  <a:schemeClr val="accent2"/>
                </a:solidFill>
              </a:rPr>
              <a:t>healthcare</a:t>
            </a:r>
            <a:r>
              <a:rPr lang="en-US" sz="1600" b="1" dirty="0">
                <a:solidFill>
                  <a:srgbClr val="FF7F66"/>
                </a:solidFill>
              </a:rPr>
              <a:t> </a:t>
            </a:r>
            <a:r>
              <a:rPr lang="en-US" sz="1600" b="1" dirty="0">
                <a:solidFill>
                  <a:schemeClr val="accent2"/>
                </a:solidFill>
              </a:rPr>
              <a:t>system</a:t>
            </a:r>
            <a:r>
              <a:rPr lang="en-US" sz="1600" b="1" dirty="0">
                <a:solidFill>
                  <a:srgbClr val="FF7F66"/>
                </a:solidFill>
              </a:rPr>
              <a:t> </a:t>
            </a:r>
            <a:r>
              <a:rPr lang="en-US" sz="1600" b="1" dirty="0">
                <a:solidFill>
                  <a:schemeClr val="accent2"/>
                </a:solidFill>
              </a:rPr>
              <a:t>will</a:t>
            </a:r>
            <a:r>
              <a:rPr lang="en-US" sz="1600" b="1" dirty="0">
                <a:solidFill>
                  <a:srgbClr val="FF7F66"/>
                </a:solidFill>
              </a:rPr>
              <a:t> </a:t>
            </a:r>
            <a:r>
              <a:rPr lang="en-US" sz="1600" b="1" dirty="0">
                <a:solidFill>
                  <a:schemeClr val="accent2"/>
                </a:solidFill>
              </a:rPr>
              <a:t>only</a:t>
            </a:r>
            <a:r>
              <a:rPr lang="en-US" sz="1600" b="1" dirty="0">
                <a:solidFill>
                  <a:srgbClr val="FF7F66"/>
                </a:solidFill>
              </a:rPr>
              <a:t> </a:t>
            </a:r>
            <a:r>
              <a:rPr lang="en-US" sz="1600" b="1" dirty="0">
                <a:solidFill>
                  <a:schemeClr val="accent2"/>
                </a:solidFill>
              </a:rPr>
              <a:t>increase</a:t>
            </a:r>
            <a:r>
              <a:rPr lang="en-US" sz="1600" b="1" dirty="0">
                <a:solidFill>
                  <a:srgbClr val="FF7F66"/>
                </a:solidFill>
              </a:rPr>
              <a:t> </a:t>
            </a:r>
            <a:r>
              <a:rPr lang="en-US" sz="1600" b="0" i="0" dirty="0">
                <a:solidFill>
                  <a:srgbClr val="555555"/>
                </a:solidFill>
                <a:effectLst/>
              </a:rPr>
              <a:t>as time goes on. </a:t>
            </a:r>
          </a:p>
          <a:p>
            <a:pPr marL="0" indent="0" algn="just">
              <a:buNone/>
            </a:pPr>
            <a:r>
              <a:rPr lang="en-US" sz="1600" dirty="0">
                <a:solidFill>
                  <a:srgbClr val="555555"/>
                </a:solidFill>
              </a:rPr>
              <a:t>A</a:t>
            </a:r>
            <a:r>
              <a:rPr lang="en-US" sz="1600" b="0" i="0" dirty="0">
                <a:solidFill>
                  <a:srgbClr val="555555"/>
                </a:solidFill>
                <a:effectLst/>
              </a:rPr>
              <a:t>ll countries face major challenges to ensure that </a:t>
            </a:r>
            <a:r>
              <a:rPr lang="en-US" sz="1600" dirty="0">
                <a:solidFill>
                  <a:srgbClr val="555555"/>
                </a:solidFill>
              </a:rPr>
              <a:t>t</a:t>
            </a:r>
            <a:r>
              <a:rPr lang="en-US" sz="1600" b="0" i="0" dirty="0">
                <a:solidFill>
                  <a:srgbClr val="555555"/>
                </a:solidFill>
                <a:effectLst/>
              </a:rPr>
              <a:t>heir health and social systems are ready to make the most of this demographic shift. </a:t>
            </a:r>
          </a:p>
          <a:p>
            <a:pPr marL="0" indent="0" algn="just">
              <a:buNone/>
            </a:pPr>
            <a:r>
              <a:rPr lang="en-US" sz="1600" b="1" dirty="0">
                <a:solidFill>
                  <a:schemeClr val="accent2"/>
                </a:solidFill>
              </a:rPr>
              <a:t>Laws</a:t>
            </a:r>
            <a:r>
              <a:rPr lang="en-US" sz="1600" b="0" i="0" dirty="0">
                <a:solidFill>
                  <a:srgbClr val="555555"/>
                </a:solidFill>
                <a:effectLst/>
              </a:rPr>
              <a:t> are becoming </a:t>
            </a:r>
            <a:r>
              <a:rPr lang="en-US" sz="1600" b="1" dirty="0">
                <a:solidFill>
                  <a:schemeClr val="accent2"/>
                </a:solidFill>
              </a:rPr>
              <a:t>stricter</a:t>
            </a:r>
            <a:r>
              <a:rPr lang="en-US" sz="1600" b="1" dirty="0">
                <a:solidFill>
                  <a:srgbClr val="FF7F66"/>
                </a:solidFill>
              </a:rPr>
              <a:t> </a:t>
            </a:r>
            <a:r>
              <a:rPr lang="en-US" sz="1600" b="1" dirty="0">
                <a:solidFill>
                  <a:schemeClr val="accent2"/>
                </a:solidFill>
              </a:rPr>
              <a:t>and</a:t>
            </a:r>
            <a:r>
              <a:rPr lang="en-US" sz="1600" b="1" dirty="0">
                <a:solidFill>
                  <a:srgbClr val="FF7F66"/>
                </a:solidFill>
              </a:rPr>
              <a:t> </a:t>
            </a:r>
            <a:r>
              <a:rPr lang="en-US" sz="1600" b="1" dirty="0">
                <a:solidFill>
                  <a:schemeClr val="accent2"/>
                </a:solidFill>
              </a:rPr>
              <a:t>more</a:t>
            </a:r>
            <a:r>
              <a:rPr lang="en-US" sz="1600" b="1" dirty="0">
                <a:solidFill>
                  <a:srgbClr val="FF7F66"/>
                </a:solidFill>
              </a:rPr>
              <a:t> </a:t>
            </a:r>
            <a:r>
              <a:rPr lang="en-US" sz="1600" b="1" dirty="0">
                <a:solidFill>
                  <a:schemeClr val="accent2"/>
                </a:solidFill>
              </a:rPr>
              <a:t>complex</a:t>
            </a:r>
            <a:r>
              <a:rPr lang="en-US" sz="1600" b="0" i="0" dirty="0">
                <a:solidFill>
                  <a:srgbClr val="555555"/>
                </a:solidFill>
                <a:effectLst/>
              </a:rPr>
              <a:t>.</a:t>
            </a:r>
          </a:p>
        </p:txBody>
      </p:sp>
      <p:pic>
        <p:nvPicPr>
          <p:cNvPr id="14" name="Immagine 13">
            <a:extLst>
              <a:ext uri="{FF2B5EF4-FFF2-40B4-BE49-F238E27FC236}">
                <a16:creationId xmlns:a16="http://schemas.microsoft.com/office/drawing/2014/main" id="{E03CEDDD-AB3D-4AC9-807D-13CEA62ABA6D}"/>
              </a:ext>
            </a:extLst>
          </p:cNvPr>
          <p:cNvPicPr>
            <a:picLocks noChangeAspect="1"/>
          </p:cNvPicPr>
          <p:nvPr/>
        </p:nvPicPr>
        <p:blipFill rotWithShape="1">
          <a:blip r:embed="rId3">
            <a:extLst>
              <a:ext uri="{28A0092B-C50C-407E-A947-70E740481C1C}">
                <a14:useLocalDpi xmlns:a14="http://schemas.microsoft.com/office/drawing/2010/main" val="0"/>
              </a:ext>
            </a:extLst>
          </a:blip>
          <a:srcRect b="9973"/>
          <a:stretch/>
        </p:blipFill>
        <p:spPr>
          <a:xfrm>
            <a:off x="6223000" y="2163215"/>
            <a:ext cx="5969000" cy="4200427"/>
          </a:xfrm>
          <a:prstGeom prst="rect">
            <a:avLst/>
          </a:prstGeom>
        </p:spPr>
      </p:pic>
      <p:sp>
        <p:nvSpPr>
          <p:cNvPr id="15" name="AutoShape 3" descr="[Foto]">
            <a:extLst>
              <a:ext uri="{FF2B5EF4-FFF2-40B4-BE49-F238E27FC236}">
                <a16:creationId xmlns:a16="http://schemas.microsoft.com/office/drawing/2014/main" id="{8C310D11-50B2-465E-8F70-E5BCFA0EBAC2}"/>
              </a:ext>
            </a:extLst>
          </p:cNvPr>
          <p:cNvSpPr>
            <a:spLocks noChangeAspect="1" noChangeArrowheads="1"/>
          </p:cNvSpPr>
          <p:nvPr/>
        </p:nvSpPr>
        <p:spPr bwMode="auto">
          <a:xfrm>
            <a:off x="4857750" y="2733675"/>
            <a:ext cx="2476500" cy="1390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Immagine 18">
            <a:extLst>
              <a:ext uri="{FF2B5EF4-FFF2-40B4-BE49-F238E27FC236}">
                <a16:creationId xmlns:a16="http://schemas.microsoft.com/office/drawing/2014/main" id="{30421AEA-8FA6-4119-B651-28AB6841B8DE}"/>
              </a:ext>
            </a:extLst>
          </p:cNvPr>
          <p:cNvPicPr>
            <a:picLocks noChangeAspect="1"/>
          </p:cNvPicPr>
          <p:nvPr/>
        </p:nvPicPr>
        <p:blipFill>
          <a:blip r:embed="rId4"/>
          <a:srcRect/>
          <a:stretch/>
        </p:blipFill>
        <p:spPr>
          <a:xfrm>
            <a:off x="7007290" y="2371825"/>
            <a:ext cx="4422709" cy="2495550"/>
          </a:xfrm>
          <a:prstGeom prst="rect">
            <a:avLst/>
          </a:prstGeom>
        </p:spPr>
      </p:pic>
      <p:sp>
        <p:nvSpPr>
          <p:cNvPr id="8" name="Segnaposto testo 119">
            <a:extLst>
              <a:ext uri="{FF2B5EF4-FFF2-40B4-BE49-F238E27FC236}">
                <a16:creationId xmlns:a16="http://schemas.microsoft.com/office/drawing/2014/main" id="{14566861-4070-423C-B695-EC5B8645D3A7}"/>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dirty="0"/>
          </a:p>
        </p:txBody>
      </p:sp>
    </p:spTree>
    <p:extLst>
      <p:ext uri="{BB962C8B-B14F-4D97-AF65-F5344CB8AC3E}">
        <p14:creationId xmlns:p14="http://schemas.microsoft.com/office/powerpoint/2010/main" val="360737546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C8287F1B-3E25-4481-B199-24E6AD18DCEE}"/>
              </a:ext>
            </a:extLst>
          </p:cNvPr>
          <p:cNvSpPr>
            <a:spLocks noGrp="1"/>
          </p:cNvSpPr>
          <p:nvPr>
            <p:ph type="title"/>
          </p:nvPr>
        </p:nvSpPr>
        <p:spPr>
          <a:xfrm>
            <a:off x="548640" y="571150"/>
            <a:ext cx="10805160" cy="707886"/>
          </a:xfrm>
        </p:spPr>
        <p:txBody>
          <a:bodyPr rtlCol="0"/>
          <a:lstStyle/>
          <a:p>
            <a:pPr rtl="0"/>
            <a:r>
              <a:rPr lang="en-US" b="1" dirty="0">
                <a:solidFill>
                  <a:srgbClr val="7F7F7F"/>
                </a:solidFill>
              </a:rPr>
              <a:t>What is a </a:t>
            </a:r>
            <a:r>
              <a:rPr lang="en-US" b="1" dirty="0">
                <a:solidFill>
                  <a:schemeClr val="accent2"/>
                </a:solidFill>
              </a:rPr>
              <a:t>Smart Hospital?</a:t>
            </a:r>
          </a:p>
        </p:txBody>
      </p:sp>
      <p:sp>
        <p:nvSpPr>
          <p:cNvPr id="2" name="Segnaposto numero diapositiva 1">
            <a:extLst>
              <a:ext uri="{FF2B5EF4-FFF2-40B4-BE49-F238E27FC236}">
                <a16:creationId xmlns:a16="http://schemas.microsoft.com/office/drawing/2014/main" id="{64E5487C-13F8-4952-8117-D3109548F7D9}"/>
              </a:ext>
            </a:extLst>
          </p:cNvPr>
          <p:cNvSpPr>
            <a:spLocks noGrp="1"/>
          </p:cNvSpPr>
          <p:nvPr>
            <p:ph type="sldNum" sz="quarter" idx="4"/>
          </p:nvPr>
        </p:nvSpPr>
        <p:spPr>
          <a:xfrm>
            <a:off x="246359" y="6295452"/>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it-IT" sz="1000" b="0" i="0" u="none" strike="noStrike" kern="1200" cap="none" spc="0" normalizeH="0" baseline="0" noProof="0" smtClean="0">
                <a:ln>
                  <a:noFill/>
                </a:ln>
                <a:solidFill>
                  <a:srgbClr val="7F7F7F">
                    <a:lumMod val="95000"/>
                    <a:lumOff val="5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it-IT" sz="1000" b="0" i="0" u="none" strike="noStrike" kern="1200" cap="none" spc="0" normalizeH="0" baseline="0" noProof="0" dirty="0">
              <a:ln>
                <a:noFill/>
              </a:ln>
              <a:solidFill>
                <a:srgbClr val="7F7F7F">
                  <a:lumMod val="95000"/>
                  <a:lumOff val="5000"/>
                </a:srgbClr>
              </a:solidFill>
              <a:effectLst/>
              <a:uLnTx/>
              <a:uFillTx/>
              <a:latin typeface="Calibri Light" panose="020F0302020204030204"/>
              <a:ea typeface="+mn-ea"/>
              <a:cs typeface="+mn-cs"/>
            </a:endParaRPr>
          </a:p>
        </p:txBody>
      </p:sp>
      <p:sp>
        <p:nvSpPr>
          <p:cNvPr id="9" name="Segnaposto contenuto 12">
            <a:extLst>
              <a:ext uri="{FF2B5EF4-FFF2-40B4-BE49-F238E27FC236}">
                <a16:creationId xmlns:a16="http://schemas.microsoft.com/office/drawing/2014/main" id="{5F307770-38D8-49CA-BFD0-64F78C89348C}"/>
              </a:ext>
            </a:extLst>
          </p:cNvPr>
          <p:cNvSpPr txBox="1">
            <a:spLocks/>
          </p:cNvSpPr>
          <p:nvPr/>
        </p:nvSpPr>
        <p:spPr>
          <a:xfrm>
            <a:off x="548640" y="1697947"/>
            <a:ext cx="4128135" cy="4793754"/>
          </a:xfrm>
          <a:prstGeom prst="rect">
            <a:avLst/>
          </a:prstGeom>
        </p:spPr>
        <p:txBody>
          <a:bodyPr rtlCol="0"/>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just">
              <a:buClr>
                <a:srgbClr val="7F7F7F"/>
              </a:buClr>
              <a:buNone/>
              <a:defRPr/>
            </a:pPr>
            <a:r>
              <a:rPr lang="en-US" sz="1600" dirty="0">
                <a:solidFill>
                  <a:srgbClr val="555555"/>
                </a:solidFill>
              </a:rPr>
              <a:t>In addition to all of this, the demand for healthcare services is rapidly increasing </a:t>
            </a:r>
            <a:r>
              <a:rPr lang="en-US" sz="1600" b="0" i="0" dirty="0">
                <a:solidFill>
                  <a:srgbClr val="555555"/>
                </a:solidFill>
                <a:effectLst/>
              </a:rPr>
              <a:t>especially in the current </a:t>
            </a:r>
            <a:r>
              <a:rPr lang="en-US" sz="1600" b="1" dirty="0">
                <a:solidFill>
                  <a:schemeClr val="accent2"/>
                </a:solidFill>
              </a:rPr>
              <a:t>COVID-19 crisis</a:t>
            </a:r>
            <a:r>
              <a:rPr lang="en-US" sz="1600" b="0" i="0" dirty="0">
                <a:solidFill>
                  <a:srgbClr val="555555"/>
                </a:solidFill>
                <a:effectLst/>
              </a:rPr>
              <a:t>. </a:t>
            </a:r>
            <a:endPar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endParaRPr>
          </a:p>
          <a:p>
            <a:pPr marL="0" marR="0" lvl="0" indent="0" algn="just"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r>
              <a:rPr lang="en-US" sz="1600" dirty="0">
                <a:solidFill>
                  <a:srgbClr val="555555"/>
                </a:solidFill>
                <a:latin typeface="Calibri" panose="020F0502020204030204"/>
              </a:rPr>
              <a:t>Furthermore, t</a:t>
            </a:r>
            <a:r>
              <a:rPr kumimoji="0" lang="en-US" sz="1600" b="0" i="0" u="none" strike="noStrike" kern="1200" cap="none" spc="0" normalizeH="0" baseline="0" noProof="0" dirty="0" err="1">
                <a:ln>
                  <a:noFill/>
                </a:ln>
                <a:solidFill>
                  <a:srgbClr val="555555"/>
                </a:solidFill>
                <a:effectLst/>
                <a:uLnTx/>
                <a:uFillTx/>
                <a:latin typeface="Calibri" panose="020F0502020204030204"/>
                <a:ea typeface="+mn-ea"/>
                <a:cs typeface="+mn-cs"/>
              </a:rPr>
              <a:t>oday's</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 world is rapidly evolving but our hospital infrastructure is often left to play catch up, there are countless hospitals that are over 100 years old and are still in operation, they have very limited possibilities for advancement, yet they are having to deal with the </a:t>
            </a:r>
            <a:r>
              <a:rPr lang="en-US" sz="1600" b="1" dirty="0">
                <a:solidFill>
                  <a:srgbClr val="0B9B74"/>
                </a:solidFill>
                <a:latin typeface="Calibri" panose="020F0502020204030204"/>
              </a:rPr>
              <a:t>increased demand</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 and they can not do this with the infrastructure and technology that they currently have. </a:t>
            </a:r>
          </a:p>
          <a:p>
            <a:pPr marL="0" marR="0" lvl="0" indent="0" algn="just"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r>
              <a:rPr kumimoji="0" lang="en-US" sz="1600" b="1" i="0" u="none" strike="noStrike" kern="1200" cap="none" spc="0" normalizeH="0" baseline="0" noProof="0" dirty="0">
                <a:ln>
                  <a:noFill/>
                </a:ln>
                <a:solidFill>
                  <a:srgbClr val="0B9B74"/>
                </a:solidFill>
                <a:effectLst/>
                <a:uLnTx/>
                <a:uFillTx/>
                <a:latin typeface="Calibri" panose="020F0502020204030204"/>
                <a:ea typeface="+mn-ea"/>
                <a:cs typeface="+mn-cs"/>
              </a:rPr>
              <a:t>The pandemic has placed the healthcare industry under immense pressure</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 any technology that presents a solution is welcome.</a:t>
            </a:r>
            <a:endParaRPr kumimoji="0" lang="it-IT" sz="2000" b="1" i="0" u="none" strike="noStrike" kern="1200" cap="none" spc="0" normalizeH="0" baseline="0" noProof="0" dirty="0">
              <a:ln>
                <a:noFill/>
              </a:ln>
              <a:solidFill>
                <a:srgbClr val="E6F8F5"/>
              </a:solidFill>
              <a:effectLst/>
              <a:uLnTx/>
              <a:uFillTx/>
              <a:latin typeface="Calibri" panose="020F0502020204030204"/>
              <a:ea typeface="+mn-ea"/>
              <a:cs typeface="+mn-cs"/>
            </a:endParaRPr>
          </a:p>
        </p:txBody>
      </p:sp>
      <p:pic>
        <p:nvPicPr>
          <p:cNvPr id="14" name="Immagine 13">
            <a:extLst>
              <a:ext uri="{FF2B5EF4-FFF2-40B4-BE49-F238E27FC236}">
                <a16:creationId xmlns:a16="http://schemas.microsoft.com/office/drawing/2014/main" id="{E03CEDDD-AB3D-4AC9-807D-13CEA62ABA6D}"/>
              </a:ext>
            </a:extLst>
          </p:cNvPr>
          <p:cNvPicPr>
            <a:picLocks noChangeAspect="1"/>
          </p:cNvPicPr>
          <p:nvPr/>
        </p:nvPicPr>
        <p:blipFill rotWithShape="1">
          <a:blip r:embed="rId3">
            <a:extLst>
              <a:ext uri="{28A0092B-C50C-407E-A947-70E740481C1C}">
                <a14:useLocalDpi xmlns:a14="http://schemas.microsoft.com/office/drawing/2010/main" val="0"/>
              </a:ext>
            </a:extLst>
          </a:blip>
          <a:srcRect b="9973"/>
          <a:stretch/>
        </p:blipFill>
        <p:spPr>
          <a:xfrm>
            <a:off x="6223000" y="2163215"/>
            <a:ext cx="5969000" cy="4200427"/>
          </a:xfrm>
          <a:prstGeom prst="rect">
            <a:avLst/>
          </a:prstGeom>
        </p:spPr>
      </p:pic>
      <p:sp>
        <p:nvSpPr>
          <p:cNvPr id="15" name="AutoShape 3" descr="[Foto]">
            <a:extLst>
              <a:ext uri="{FF2B5EF4-FFF2-40B4-BE49-F238E27FC236}">
                <a16:creationId xmlns:a16="http://schemas.microsoft.com/office/drawing/2014/main" id="{8C310D11-50B2-465E-8F70-E5BCFA0EBAC2}"/>
              </a:ext>
            </a:extLst>
          </p:cNvPr>
          <p:cNvSpPr>
            <a:spLocks noChangeAspect="1" noChangeArrowheads="1"/>
          </p:cNvSpPr>
          <p:nvPr/>
        </p:nvSpPr>
        <p:spPr bwMode="auto">
          <a:xfrm>
            <a:off x="4857750" y="2733675"/>
            <a:ext cx="2476500" cy="1390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Calibri" panose="020F0502020204030204"/>
              <a:ea typeface="+mn-ea"/>
              <a:cs typeface="+mn-cs"/>
            </a:endParaRPr>
          </a:p>
        </p:txBody>
      </p:sp>
      <p:sp>
        <p:nvSpPr>
          <p:cNvPr id="10" name="Segnaposto testo 119">
            <a:extLst>
              <a:ext uri="{FF2B5EF4-FFF2-40B4-BE49-F238E27FC236}">
                <a16:creationId xmlns:a16="http://schemas.microsoft.com/office/drawing/2014/main" id="{0A96EB1B-3FFF-42B4-B2A9-B85F61623753}"/>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0" i="0" u="none" strike="noStrike" kern="1200" cap="none" spc="0" normalizeH="0" baseline="0" noProof="0" dirty="0">
              <a:ln>
                <a:noFill/>
              </a:ln>
              <a:solidFill>
                <a:srgbClr val="7F7F7F">
                  <a:alpha val="0"/>
                </a:srgbClr>
              </a:solidFill>
              <a:effectLst/>
              <a:uLnTx/>
              <a:uFillTx/>
              <a:latin typeface="Calibri" panose="020F0502020204030204"/>
              <a:ea typeface="+mn-ea"/>
              <a:cs typeface="+mn-cs"/>
            </a:endParaRPr>
          </a:p>
        </p:txBody>
      </p:sp>
      <p:pic>
        <p:nvPicPr>
          <p:cNvPr id="11" name="Immagine 18">
            <a:extLst>
              <a:ext uri="{FF2B5EF4-FFF2-40B4-BE49-F238E27FC236}">
                <a16:creationId xmlns:a16="http://schemas.microsoft.com/office/drawing/2014/main" id="{30421AEA-8FA6-4119-B651-28AB6841B8DE}"/>
              </a:ext>
            </a:extLst>
          </p:cNvPr>
          <p:cNvPicPr>
            <a:picLocks noChangeAspect="1"/>
          </p:cNvPicPr>
          <p:nvPr/>
        </p:nvPicPr>
        <p:blipFill>
          <a:blip r:embed="rId4"/>
          <a:srcRect/>
          <a:stretch/>
        </p:blipFill>
        <p:spPr>
          <a:xfrm>
            <a:off x="7007290" y="2371825"/>
            <a:ext cx="4422709" cy="2495550"/>
          </a:xfrm>
          <a:prstGeom prst="rect">
            <a:avLst/>
          </a:prstGeom>
        </p:spPr>
      </p:pic>
    </p:spTree>
    <p:extLst>
      <p:ext uri="{BB962C8B-B14F-4D97-AF65-F5344CB8AC3E}">
        <p14:creationId xmlns:p14="http://schemas.microsoft.com/office/powerpoint/2010/main" val="307680191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C8287F1B-3E25-4481-B199-24E6AD18DCEE}"/>
              </a:ext>
            </a:extLst>
          </p:cNvPr>
          <p:cNvSpPr>
            <a:spLocks noGrp="1"/>
          </p:cNvSpPr>
          <p:nvPr>
            <p:ph type="title"/>
          </p:nvPr>
        </p:nvSpPr>
        <p:spPr>
          <a:xfrm>
            <a:off x="548640" y="571150"/>
            <a:ext cx="10805160" cy="707886"/>
          </a:xfrm>
        </p:spPr>
        <p:txBody>
          <a:bodyPr rtlCol="0"/>
          <a:lstStyle/>
          <a:p>
            <a:pPr rtl="0"/>
            <a:r>
              <a:rPr lang="en-US" b="1" dirty="0">
                <a:solidFill>
                  <a:srgbClr val="7F7F7F"/>
                </a:solidFill>
              </a:rPr>
              <a:t>What is a </a:t>
            </a:r>
            <a:r>
              <a:rPr lang="en-US" b="1" dirty="0">
                <a:solidFill>
                  <a:schemeClr val="accent2"/>
                </a:solidFill>
              </a:rPr>
              <a:t>Smart Hospital?</a:t>
            </a:r>
          </a:p>
        </p:txBody>
      </p:sp>
      <p:sp>
        <p:nvSpPr>
          <p:cNvPr id="2" name="Segnaposto numero diapositiva 1">
            <a:extLst>
              <a:ext uri="{FF2B5EF4-FFF2-40B4-BE49-F238E27FC236}">
                <a16:creationId xmlns:a16="http://schemas.microsoft.com/office/drawing/2014/main" id="{64E5487C-13F8-4952-8117-D3109548F7D9}"/>
              </a:ext>
            </a:extLst>
          </p:cNvPr>
          <p:cNvSpPr>
            <a:spLocks noGrp="1"/>
          </p:cNvSpPr>
          <p:nvPr>
            <p:ph type="sldNum" sz="quarter" idx="4"/>
          </p:nvPr>
        </p:nvSpPr>
        <p:spPr>
          <a:xfrm>
            <a:off x="246359" y="6295452"/>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it-IT" sz="1000" b="0" i="0" u="none" strike="noStrike" kern="1200" cap="none" spc="0" normalizeH="0" baseline="0" noProof="0" smtClean="0">
                <a:ln>
                  <a:noFill/>
                </a:ln>
                <a:solidFill>
                  <a:srgbClr val="7F7F7F">
                    <a:lumMod val="95000"/>
                    <a:lumOff val="5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it-IT" sz="1000" b="0" i="0" u="none" strike="noStrike" kern="1200" cap="none" spc="0" normalizeH="0" baseline="0" noProof="0" dirty="0">
              <a:ln>
                <a:noFill/>
              </a:ln>
              <a:solidFill>
                <a:srgbClr val="7F7F7F">
                  <a:lumMod val="95000"/>
                  <a:lumOff val="5000"/>
                </a:srgbClr>
              </a:solidFill>
              <a:effectLst/>
              <a:uLnTx/>
              <a:uFillTx/>
              <a:latin typeface="Calibri Light" panose="020F0302020204030204"/>
              <a:ea typeface="+mn-ea"/>
              <a:cs typeface="+mn-cs"/>
            </a:endParaRPr>
          </a:p>
        </p:txBody>
      </p:sp>
      <p:sp>
        <p:nvSpPr>
          <p:cNvPr id="9" name="Segnaposto contenuto 12">
            <a:extLst>
              <a:ext uri="{FF2B5EF4-FFF2-40B4-BE49-F238E27FC236}">
                <a16:creationId xmlns:a16="http://schemas.microsoft.com/office/drawing/2014/main" id="{5F307770-38D8-49CA-BFD0-64F78C89348C}"/>
              </a:ext>
            </a:extLst>
          </p:cNvPr>
          <p:cNvSpPr txBox="1">
            <a:spLocks/>
          </p:cNvSpPr>
          <p:nvPr/>
        </p:nvSpPr>
        <p:spPr>
          <a:xfrm>
            <a:off x="548640" y="1580501"/>
            <a:ext cx="4128135" cy="4793754"/>
          </a:xfrm>
          <a:prstGeom prst="rect">
            <a:avLst/>
          </a:prstGeom>
        </p:spPr>
        <p:txBody>
          <a:bodyPr rtlCol="0"/>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r>
              <a:rPr lang="en-US" sz="1600" b="1" dirty="0">
                <a:solidFill>
                  <a:srgbClr val="0B9B74"/>
                </a:solidFill>
                <a:latin typeface="Calibri" panose="020F0502020204030204"/>
              </a:rPr>
              <a:t>Digitalization</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 isn't just about emailing referrals or booking visits online but it's about </a:t>
            </a:r>
            <a:r>
              <a:rPr lang="en-US" sz="1600" b="1" dirty="0">
                <a:solidFill>
                  <a:srgbClr val="0B9B74"/>
                </a:solidFill>
                <a:latin typeface="Calibri" panose="020F0502020204030204"/>
              </a:rPr>
              <a:t>better managing</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 the emergency department, coordinating care and accelerating innovation.</a:t>
            </a:r>
          </a:p>
          <a:p>
            <a:pPr marL="0" marR="0" lvl="0" indent="0" algn="just"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r>
              <a:rPr lang="en-US" sz="1600" dirty="0">
                <a:solidFill>
                  <a:srgbClr val="555555"/>
                </a:solidFill>
                <a:latin typeface="Calibri" panose="020F0502020204030204"/>
              </a:rPr>
              <a:t>Faster admissions, faster discharges, less bureaucracy and waiting. </a:t>
            </a:r>
          </a:p>
          <a:p>
            <a:pPr marL="0" marR="0" lvl="0" indent="0" algn="just"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r>
              <a:rPr lang="en-US" sz="1600" dirty="0">
                <a:solidFill>
                  <a:srgbClr val="555555"/>
                </a:solidFill>
                <a:latin typeface="Calibri" panose="020F0502020204030204"/>
              </a:rPr>
              <a:t>Smart Hospitals make care more effective and </a:t>
            </a:r>
            <a:r>
              <a:rPr lang="en-US" sz="1600" b="1" dirty="0">
                <a:solidFill>
                  <a:srgbClr val="0B9B74"/>
                </a:solidFill>
                <a:latin typeface="Calibri" panose="020F0502020204030204"/>
              </a:rPr>
              <a:t>improve the work of doctors and nurses</a:t>
            </a:r>
            <a:r>
              <a:rPr lang="en-US" sz="1600" dirty="0">
                <a:solidFill>
                  <a:srgbClr val="555555"/>
                </a:solidFill>
                <a:latin typeface="Calibri" panose="020F0502020204030204"/>
              </a:rPr>
              <a:t>.</a:t>
            </a:r>
          </a:p>
          <a:p>
            <a:pPr marL="0" marR="0" lvl="0" indent="0" algn="just"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The digital transformation of the healthcare industry can help hospitals to achieve key advantages such as </a:t>
            </a:r>
            <a:r>
              <a:rPr lang="en-US" sz="1600" b="1" dirty="0">
                <a:solidFill>
                  <a:srgbClr val="0B9B74"/>
                </a:solidFill>
                <a:latin typeface="Calibri" panose="020F0502020204030204"/>
              </a:rPr>
              <a:t>better productivity</a:t>
            </a:r>
            <a:r>
              <a:rPr lang="en-US" sz="1600" dirty="0">
                <a:solidFill>
                  <a:srgbClr val="555555"/>
                </a:solidFill>
                <a:latin typeface="Calibri" panose="020F0502020204030204"/>
              </a:rPr>
              <a:t>,</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 </a:t>
            </a:r>
            <a:r>
              <a:rPr lang="en-US" sz="1600" b="1" dirty="0">
                <a:solidFill>
                  <a:srgbClr val="0B9B74"/>
                </a:solidFill>
                <a:latin typeface="Calibri" panose="020F0502020204030204"/>
              </a:rPr>
              <a:t>efficient asset</a:t>
            </a:r>
            <a:r>
              <a:rPr lang="en-US" sz="1600" dirty="0">
                <a:solidFill>
                  <a:srgbClr val="555555"/>
                </a:solidFill>
                <a:latin typeface="Calibri" panose="020F0502020204030204"/>
              </a:rPr>
              <a:t>,</a:t>
            </a:r>
            <a:r>
              <a:rPr lang="en-US" sz="1600" b="1" dirty="0">
                <a:solidFill>
                  <a:srgbClr val="0B9B74"/>
                </a:solidFill>
                <a:latin typeface="Calibri" panose="020F0502020204030204"/>
              </a:rPr>
              <a:t> resources management</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 and </a:t>
            </a:r>
            <a:r>
              <a:rPr lang="en-US" sz="1600" b="1" dirty="0">
                <a:solidFill>
                  <a:srgbClr val="0B9B74"/>
                </a:solidFill>
                <a:latin typeface="Calibri" panose="020F0502020204030204"/>
              </a:rPr>
              <a:t>operating costs reduction</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 </a:t>
            </a:r>
          </a:p>
          <a:p>
            <a:pPr marL="0" marR="0" lvl="0" indent="0" algn="just"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These will, therefore, culminate into a desired </a:t>
            </a:r>
            <a:r>
              <a:rPr lang="en-US" sz="1600" b="1" dirty="0">
                <a:solidFill>
                  <a:srgbClr val="0B9B74"/>
                </a:solidFill>
                <a:latin typeface="Calibri" panose="020F0502020204030204"/>
              </a:rPr>
              <a:t>patient satisfaction </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and affordable</a:t>
            </a:r>
            <a:r>
              <a:rPr lang="en-US" sz="1600" dirty="0">
                <a:solidFill>
                  <a:srgbClr val="555555"/>
                </a:solidFill>
                <a:latin typeface="Calibri" panose="020F0502020204030204"/>
              </a:rPr>
              <a:t> </a:t>
            </a:r>
            <a:r>
              <a:rPr kumimoji="0" lang="en-US" sz="1600" b="0" i="0" u="none" strike="noStrike" kern="1200" cap="none" spc="0" normalizeH="0" baseline="0" noProof="0" dirty="0">
                <a:ln>
                  <a:noFill/>
                </a:ln>
                <a:solidFill>
                  <a:srgbClr val="555555"/>
                </a:solidFill>
                <a:effectLst/>
                <a:uLnTx/>
                <a:uFillTx/>
                <a:latin typeface="Calibri" panose="020F0502020204030204"/>
                <a:ea typeface="+mn-ea"/>
                <a:cs typeface="+mn-cs"/>
              </a:rPr>
              <a:t>services.</a:t>
            </a:r>
          </a:p>
          <a:p>
            <a:pPr marL="0" marR="0" lvl="0" indent="0" algn="just"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1" i="0" u="none" strike="noStrike" kern="1200" cap="none" spc="0" normalizeH="0" baseline="0" noProof="0" dirty="0">
              <a:ln>
                <a:noFill/>
              </a:ln>
              <a:solidFill>
                <a:srgbClr val="E6F8F5"/>
              </a:solidFill>
              <a:effectLst/>
              <a:uLnTx/>
              <a:uFillTx/>
              <a:latin typeface="Calibri" panose="020F0502020204030204"/>
              <a:ea typeface="+mn-ea"/>
              <a:cs typeface="+mn-cs"/>
            </a:endParaRPr>
          </a:p>
        </p:txBody>
      </p:sp>
      <p:pic>
        <p:nvPicPr>
          <p:cNvPr id="14" name="Immagine 13">
            <a:extLst>
              <a:ext uri="{FF2B5EF4-FFF2-40B4-BE49-F238E27FC236}">
                <a16:creationId xmlns:a16="http://schemas.microsoft.com/office/drawing/2014/main" id="{E03CEDDD-AB3D-4AC9-807D-13CEA62ABA6D}"/>
              </a:ext>
            </a:extLst>
          </p:cNvPr>
          <p:cNvPicPr>
            <a:picLocks noChangeAspect="1"/>
          </p:cNvPicPr>
          <p:nvPr/>
        </p:nvPicPr>
        <p:blipFill rotWithShape="1">
          <a:blip r:embed="rId3">
            <a:extLst>
              <a:ext uri="{28A0092B-C50C-407E-A947-70E740481C1C}">
                <a14:useLocalDpi xmlns:a14="http://schemas.microsoft.com/office/drawing/2010/main" val="0"/>
              </a:ext>
            </a:extLst>
          </a:blip>
          <a:srcRect b="9973"/>
          <a:stretch/>
        </p:blipFill>
        <p:spPr>
          <a:xfrm>
            <a:off x="6223000" y="2163215"/>
            <a:ext cx="5969000" cy="4200427"/>
          </a:xfrm>
          <a:prstGeom prst="rect">
            <a:avLst/>
          </a:prstGeom>
        </p:spPr>
      </p:pic>
      <p:sp>
        <p:nvSpPr>
          <p:cNvPr id="15" name="AutoShape 3" descr="[Foto]">
            <a:extLst>
              <a:ext uri="{FF2B5EF4-FFF2-40B4-BE49-F238E27FC236}">
                <a16:creationId xmlns:a16="http://schemas.microsoft.com/office/drawing/2014/main" id="{8C310D11-50B2-465E-8F70-E5BCFA0EBAC2}"/>
              </a:ext>
            </a:extLst>
          </p:cNvPr>
          <p:cNvSpPr>
            <a:spLocks noChangeAspect="1" noChangeArrowheads="1"/>
          </p:cNvSpPr>
          <p:nvPr/>
        </p:nvSpPr>
        <p:spPr bwMode="auto">
          <a:xfrm>
            <a:off x="4857750" y="2733675"/>
            <a:ext cx="2476500" cy="1390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Calibri" panose="020F0502020204030204"/>
              <a:ea typeface="+mn-ea"/>
              <a:cs typeface="+mn-cs"/>
            </a:endParaRPr>
          </a:p>
        </p:txBody>
      </p:sp>
      <p:sp>
        <p:nvSpPr>
          <p:cNvPr id="10" name="Segnaposto testo 119">
            <a:extLst>
              <a:ext uri="{FF2B5EF4-FFF2-40B4-BE49-F238E27FC236}">
                <a16:creationId xmlns:a16="http://schemas.microsoft.com/office/drawing/2014/main" id="{0A96EB1B-3FFF-42B4-B2A9-B85F61623753}"/>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0" i="0" u="none" strike="noStrike" kern="1200" cap="none" spc="0" normalizeH="0" baseline="0" noProof="0" dirty="0">
              <a:ln>
                <a:noFill/>
              </a:ln>
              <a:solidFill>
                <a:srgbClr val="7F7F7F">
                  <a:alpha val="0"/>
                </a:srgbClr>
              </a:solidFill>
              <a:effectLst/>
              <a:uLnTx/>
              <a:uFillTx/>
              <a:latin typeface="Calibri" panose="020F0502020204030204"/>
              <a:ea typeface="+mn-ea"/>
              <a:cs typeface="+mn-cs"/>
            </a:endParaRPr>
          </a:p>
        </p:txBody>
      </p:sp>
      <p:pic>
        <p:nvPicPr>
          <p:cNvPr id="11" name="Immagine 18">
            <a:extLst>
              <a:ext uri="{FF2B5EF4-FFF2-40B4-BE49-F238E27FC236}">
                <a16:creationId xmlns:a16="http://schemas.microsoft.com/office/drawing/2014/main" id="{30421AEA-8FA6-4119-B651-28AB6841B8DE}"/>
              </a:ext>
            </a:extLst>
          </p:cNvPr>
          <p:cNvPicPr>
            <a:picLocks noChangeAspect="1"/>
          </p:cNvPicPr>
          <p:nvPr/>
        </p:nvPicPr>
        <p:blipFill>
          <a:blip r:embed="rId4"/>
          <a:srcRect/>
          <a:stretch/>
        </p:blipFill>
        <p:spPr>
          <a:xfrm>
            <a:off x="7007290" y="2371825"/>
            <a:ext cx="4422709" cy="2495550"/>
          </a:xfrm>
          <a:prstGeom prst="rect">
            <a:avLst/>
          </a:prstGeom>
        </p:spPr>
      </p:pic>
    </p:spTree>
    <p:extLst>
      <p:ext uri="{BB962C8B-B14F-4D97-AF65-F5344CB8AC3E}">
        <p14:creationId xmlns:p14="http://schemas.microsoft.com/office/powerpoint/2010/main" val="194678680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C8287F1B-3E25-4481-B199-24E6AD18DCEE}"/>
              </a:ext>
            </a:extLst>
          </p:cNvPr>
          <p:cNvSpPr>
            <a:spLocks noGrp="1"/>
          </p:cNvSpPr>
          <p:nvPr>
            <p:ph type="title"/>
          </p:nvPr>
        </p:nvSpPr>
        <p:spPr>
          <a:xfrm>
            <a:off x="237922" y="396167"/>
            <a:ext cx="10805160" cy="707886"/>
          </a:xfrm>
        </p:spPr>
        <p:txBody>
          <a:bodyPr rtlCol="0"/>
          <a:lstStyle/>
          <a:p>
            <a:r>
              <a:rPr lang="en-US" b="1" dirty="0">
                <a:solidFill>
                  <a:srgbClr val="7F7F7F"/>
                </a:solidFill>
              </a:rPr>
              <a:t>Hospital</a:t>
            </a:r>
            <a:r>
              <a:rPr lang="en-US" b="1" dirty="0">
                <a:solidFill>
                  <a:srgbClr val="0B9B74"/>
                </a:solidFill>
              </a:rPr>
              <a:t> Management Systems</a:t>
            </a:r>
            <a:endParaRPr lang="it-IT" dirty="0"/>
          </a:p>
        </p:txBody>
      </p:sp>
      <p:sp>
        <p:nvSpPr>
          <p:cNvPr id="3" name="Segnaposto numero diapositiva 2">
            <a:extLst>
              <a:ext uri="{FF2B5EF4-FFF2-40B4-BE49-F238E27FC236}">
                <a16:creationId xmlns:a16="http://schemas.microsoft.com/office/drawing/2014/main" id="{101D4ADB-79CE-478E-8FBE-53E59DEC969A}"/>
              </a:ext>
            </a:extLst>
          </p:cNvPr>
          <p:cNvSpPr>
            <a:spLocks noGrp="1"/>
          </p:cNvSpPr>
          <p:nvPr>
            <p:ph type="sldNum" sz="quarter" idx="4"/>
          </p:nvPr>
        </p:nvSpPr>
        <p:spPr/>
        <p:txBody>
          <a:bodyPr rtlCol="0"/>
          <a:lstStyle/>
          <a:p>
            <a:pPr rtl="0"/>
            <a:fld id="{4FAB73BC-B049-4115-A692-8D63A059BFB8}" type="slidenum">
              <a:rPr lang="it-IT" smtClean="0"/>
              <a:pPr rtl="0"/>
              <a:t>6</a:t>
            </a:fld>
            <a:endParaRPr lang="it-IT" dirty="0"/>
          </a:p>
        </p:txBody>
      </p:sp>
      <p:sp>
        <p:nvSpPr>
          <p:cNvPr id="5" name="Segnaposto testo 119">
            <a:extLst>
              <a:ext uri="{FF2B5EF4-FFF2-40B4-BE49-F238E27FC236}">
                <a16:creationId xmlns:a16="http://schemas.microsoft.com/office/drawing/2014/main" id="{A8F5C4E3-6105-466B-A340-80D73DB227A9}"/>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dirty="0"/>
          </a:p>
        </p:txBody>
      </p:sp>
      <p:graphicFrame>
        <p:nvGraphicFramePr>
          <p:cNvPr id="12" name="Diagramma 11">
            <a:extLst>
              <a:ext uri="{FF2B5EF4-FFF2-40B4-BE49-F238E27FC236}">
                <a16:creationId xmlns:a16="http://schemas.microsoft.com/office/drawing/2014/main" id="{3D3E1186-C110-4675-ADFC-717A19A95B66}"/>
              </a:ext>
            </a:extLst>
          </p:cNvPr>
          <p:cNvGraphicFramePr/>
          <p:nvPr>
            <p:extLst>
              <p:ext uri="{D42A27DB-BD31-4B8C-83A1-F6EECF244321}">
                <p14:modId xmlns:p14="http://schemas.microsoft.com/office/powerpoint/2010/main" val="3521437742"/>
              </p:ext>
            </p:extLst>
          </p:nvPr>
        </p:nvGraphicFramePr>
        <p:xfrm>
          <a:off x="931068" y="1061621"/>
          <a:ext cx="10725313" cy="5673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479236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Segnaposto immagine 88" descr="Chat">
            <a:extLst>
              <a:ext uri="{FF2B5EF4-FFF2-40B4-BE49-F238E27FC236}">
                <a16:creationId xmlns:a16="http://schemas.microsoft.com/office/drawing/2014/main" id="{21671F4A-0947-4833-B598-528B535EAEB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51372" y="4769333"/>
            <a:ext cx="1094116" cy="1094116"/>
          </a:xfrm>
          <a:prstGeom prst="ellipse">
            <a:avLst/>
          </a:prstGeom>
          <a:solidFill>
            <a:schemeClr val="bg1"/>
          </a:solidFill>
          <a:effectLst>
            <a:outerShdw blurRad="50800" dist="38100" dir="2700000" algn="tl" rotWithShape="0">
              <a:prstClr val="black">
                <a:alpha val="40000"/>
              </a:prstClr>
            </a:outerShdw>
          </a:effectLst>
        </p:spPr>
      </p:pic>
      <p:pic>
        <p:nvPicPr>
          <p:cNvPr id="30" name="Segnaposto immagine 88" descr="Chat">
            <a:extLst>
              <a:ext uri="{FF2B5EF4-FFF2-40B4-BE49-F238E27FC236}">
                <a16:creationId xmlns:a16="http://schemas.microsoft.com/office/drawing/2014/main" id="{BB84CD86-4D98-4B31-B356-EE8FB42A30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51372" y="4775001"/>
            <a:ext cx="1094116" cy="1094116"/>
          </a:xfrm>
          <a:prstGeom prst="ellipse">
            <a:avLst/>
          </a:prstGeom>
          <a:solidFill>
            <a:schemeClr val="bg1"/>
          </a:solidFill>
        </p:spPr>
      </p:pic>
      <p:sp>
        <p:nvSpPr>
          <p:cNvPr id="18" name="Titolo 3">
            <a:extLst>
              <a:ext uri="{FF2B5EF4-FFF2-40B4-BE49-F238E27FC236}">
                <a16:creationId xmlns:a16="http://schemas.microsoft.com/office/drawing/2014/main" id="{5401CC99-F7A0-4CB4-B48C-685D37A6B109}"/>
              </a:ext>
            </a:extLst>
          </p:cNvPr>
          <p:cNvSpPr>
            <a:spLocks noGrp="1"/>
          </p:cNvSpPr>
          <p:nvPr>
            <p:ph type="title"/>
          </p:nvPr>
        </p:nvSpPr>
        <p:spPr>
          <a:xfrm>
            <a:off x="178323" y="396732"/>
            <a:ext cx="10805160" cy="707886"/>
          </a:xfrm>
        </p:spPr>
        <p:txBody>
          <a:bodyPr rtlCol="0"/>
          <a:lstStyle/>
          <a:p>
            <a:pPr rtl="0"/>
            <a:r>
              <a:rPr lang="en-US" b="1" dirty="0">
                <a:solidFill>
                  <a:srgbClr val="7F7F7F"/>
                </a:solidFill>
              </a:rPr>
              <a:t>Hospital</a:t>
            </a:r>
            <a:r>
              <a:rPr lang="en-US" b="1" dirty="0">
                <a:solidFill>
                  <a:srgbClr val="0B9B74"/>
                </a:solidFill>
              </a:rPr>
              <a:t> Management Systems</a:t>
            </a:r>
            <a:endParaRPr lang="it-IT" b="1" dirty="0">
              <a:solidFill>
                <a:srgbClr val="7F7F7F"/>
              </a:solidFill>
            </a:endParaRPr>
          </a:p>
        </p:txBody>
      </p:sp>
      <p:sp>
        <p:nvSpPr>
          <p:cNvPr id="23" name="Segnaposto contenuto 22">
            <a:extLst>
              <a:ext uri="{FF2B5EF4-FFF2-40B4-BE49-F238E27FC236}">
                <a16:creationId xmlns:a16="http://schemas.microsoft.com/office/drawing/2014/main" id="{2F8BDB9A-6E49-4052-924A-83FDD2B0A487}"/>
              </a:ext>
            </a:extLst>
          </p:cNvPr>
          <p:cNvSpPr>
            <a:spLocks noGrp="1"/>
          </p:cNvSpPr>
          <p:nvPr>
            <p:ph sz="quarter" idx="13"/>
          </p:nvPr>
        </p:nvSpPr>
        <p:spPr>
          <a:xfrm>
            <a:off x="7366506" y="1862049"/>
            <a:ext cx="4825494" cy="914490"/>
          </a:xfrm>
        </p:spPr>
        <p:txBody>
          <a:bodyPr rtlCol="0"/>
          <a:lstStyle/>
          <a:p>
            <a:pPr marL="285750" indent="-285750" algn="just">
              <a:buFont typeface="Arial" panose="020B0604020202020204" pitchFamily="34" charset="0"/>
              <a:buChar char="•"/>
            </a:pPr>
            <a:r>
              <a:rPr lang="it-IT" sz="1600" dirty="0" err="1"/>
              <a:t>Communication</a:t>
            </a:r>
            <a:r>
              <a:rPr lang="it-IT" sz="1600" dirty="0"/>
              <a:t> </a:t>
            </a:r>
            <a:r>
              <a:rPr lang="it-IT" sz="1600" dirty="0" err="1"/>
              <a:t>between</a:t>
            </a:r>
            <a:r>
              <a:rPr lang="it-IT" sz="1600" dirty="0"/>
              <a:t> hospitals</a:t>
            </a:r>
          </a:p>
          <a:p>
            <a:pPr marL="285750" indent="-285750" algn="just">
              <a:buFont typeface="Arial" panose="020B0604020202020204" pitchFamily="34" charset="0"/>
              <a:buChar char="•"/>
            </a:pPr>
            <a:r>
              <a:rPr lang="it-IT" sz="1600" dirty="0" err="1"/>
              <a:t>Primary</a:t>
            </a:r>
            <a:r>
              <a:rPr lang="it-IT" sz="1600" dirty="0"/>
              <a:t> </a:t>
            </a:r>
            <a:r>
              <a:rPr lang="it-IT" sz="1600" dirty="0" err="1"/>
              <a:t>healthcare</a:t>
            </a:r>
            <a:r>
              <a:rPr lang="it-IT" sz="1600" dirty="0"/>
              <a:t> and first </a:t>
            </a:r>
            <a:r>
              <a:rPr lang="it-IT" sz="1600" dirty="0" err="1"/>
              <a:t>responders</a:t>
            </a:r>
            <a:endParaRPr lang="it-IT" sz="1600" dirty="0"/>
          </a:p>
          <a:p>
            <a:pPr marL="285750" indent="-285750" algn="just">
              <a:buFont typeface="Arial" panose="020B0604020202020204" pitchFamily="34" charset="0"/>
              <a:buChar char="•"/>
            </a:pPr>
            <a:r>
              <a:rPr lang="en-US" sz="1600" dirty="0"/>
              <a:t>Patient Data collection</a:t>
            </a:r>
          </a:p>
          <a:p>
            <a:pPr marL="285750" indent="-285750" algn="just">
              <a:buFont typeface="Arial" panose="020B0604020202020204" pitchFamily="34" charset="0"/>
              <a:buChar char="•"/>
            </a:pPr>
            <a:r>
              <a:rPr lang="en-US" sz="1600" dirty="0"/>
              <a:t>Triage Assessment with AI or machine learning.</a:t>
            </a:r>
          </a:p>
          <a:p>
            <a:pPr marL="285750" indent="-285750" algn="just">
              <a:buFont typeface="Arial" panose="020B0604020202020204" pitchFamily="34" charset="0"/>
              <a:buChar char="•"/>
            </a:pPr>
            <a:r>
              <a:rPr lang="en-US" sz="1600" dirty="0"/>
              <a:t>Care givers are updated in real time about patient condition.</a:t>
            </a:r>
          </a:p>
          <a:p>
            <a:pPr marL="285750" indent="-285750">
              <a:buFont typeface="Arial" panose="020B0604020202020204" pitchFamily="34" charset="0"/>
              <a:buChar char="•"/>
            </a:pPr>
            <a:endParaRPr lang="it-IT" sz="1800" dirty="0"/>
          </a:p>
        </p:txBody>
      </p:sp>
      <p:sp>
        <p:nvSpPr>
          <p:cNvPr id="25" name="Segnaposto testo 24">
            <a:extLst>
              <a:ext uri="{FF2B5EF4-FFF2-40B4-BE49-F238E27FC236}">
                <a16:creationId xmlns:a16="http://schemas.microsoft.com/office/drawing/2014/main" id="{34818BA8-E954-4497-B8B9-B67D92F6032D}"/>
              </a:ext>
            </a:extLst>
          </p:cNvPr>
          <p:cNvSpPr>
            <a:spLocks noGrp="1"/>
          </p:cNvSpPr>
          <p:nvPr>
            <p:ph type="body" sz="quarter" idx="16"/>
          </p:nvPr>
        </p:nvSpPr>
        <p:spPr>
          <a:xfrm>
            <a:off x="1654700" y="1791886"/>
            <a:ext cx="4023360" cy="424732"/>
          </a:xfrm>
        </p:spPr>
        <p:txBody>
          <a:bodyPr rtlCol="0"/>
          <a:lstStyle/>
          <a:p>
            <a:pPr rtl="0"/>
            <a:r>
              <a:rPr lang="it-IT" sz="2000" b="1" dirty="0" err="1">
                <a:solidFill>
                  <a:schemeClr val="accent2"/>
                </a:solidFill>
              </a:rPr>
              <a:t>Admissions</a:t>
            </a:r>
            <a:endParaRPr lang="it-IT" dirty="0">
              <a:solidFill>
                <a:srgbClr val="FF7F66"/>
              </a:solidFill>
            </a:endParaRPr>
          </a:p>
        </p:txBody>
      </p:sp>
      <p:pic>
        <p:nvPicPr>
          <p:cNvPr id="87" name="Segnaposto immagine 86">
            <a:extLst>
              <a:ext uri="{FF2B5EF4-FFF2-40B4-BE49-F238E27FC236}">
                <a16:creationId xmlns:a16="http://schemas.microsoft.com/office/drawing/2014/main" id="{BA712089-DDBF-4741-BA71-63A6F987EA72}"/>
              </a:ext>
              <a:ext uri="{C183D7F6-B498-43B3-948B-1728B52AA6E4}">
                <adec:decorative xmlns:adec="http://schemas.microsoft.com/office/drawing/2017/decorative" val="1"/>
              </a:ext>
            </a:extLst>
          </p:cNvPr>
          <p:cNvPicPr>
            <a:picLocks noGrp="1" noChangeAspect="1"/>
          </p:cNvPicPr>
          <p:nvPr>
            <p:ph type="pic" sz="quarter" idx="21"/>
          </p:nvPr>
        </p:nvPicPr>
        <p:blipFill>
          <a:blip r:embed="rId5"/>
          <a:srcRect/>
          <a:stretch/>
        </p:blipFill>
        <p:spPr>
          <a:xfrm>
            <a:off x="5759871" y="1524887"/>
            <a:ext cx="1497225" cy="1187712"/>
          </a:xfrm>
        </p:spPr>
      </p:pic>
      <p:sp>
        <p:nvSpPr>
          <p:cNvPr id="34" name="Segnaposto contenuto 33">
            <a:extLst>
              <a:ext uri="{FF2B5EF4-FFF2-40B4-BE49-F238E27FC236}">
                <a16:creationId xmlns:a16="http://schemas.microsoft.com/office/drawing/2014/main" id="{38AA8C13-AFD3-4C46-AEA7-67BEBF73986D}"/>
              </a:ext>
            </a:extLst>
          </p:cNvPr>
          <p:cNvSpPr>
            <a:spLocks noGrp="1"/>
          </p:cNvSpPr>
          <p:nvPr>
            <p:ph sz="quarter" idx="22"/>
          </p:nvPr>
        </p:nvSpPr>
        <p:spPr>
          <a:xfrm>
            <a:off x="6096000" y="3431205"/>
            <a:ext cx="5223198" cy="946350"/>
          </a:xfrm>
        </p:spPr>
        <p:txBody>
          <a:bodyPr rtlCol="0"/>
          <a:lstStyle/>
          <a:p>
            <a:pPr marL="285750" lvl="0" indent="-285750">
              <a:buFont typeface="Arial" panose="020B0604020202020204" pitchFamily="34" charset="0"/>
              <a:buChar char="•"/>
              <a:defRPr/>
            </a:pPr>
            <a:endParaRPr lang="en-US" sz="1600" dirty="0"/>
          </a:p>
          <a:p>
            <a:pPr marL="285750" lvl="0" indent="-285750" algn="just">
              <a:buFont typeface="Arial" panose="020B0604020202020204" pitchFamily="34" charset="0"/>
              <a:buChar char="•"/>
              <a:defRPr/>
            </a:pPr>
            <a:r>
              <a:rPr lang="en-US" sz="1600" dirty="0"/>
              <a:t>Medication and treatment</a:t>
            </a:r>
          </a:p>
          <a:p>
            <a:pPr marL="285750" indent="-285750" algn="just">
              <a:buFont typeface="Arial" panose="020B0604020202020204" pitchFamily="34" charset="0"/>
              <a:buChar char="•"/>
              <a:defRPr/>
            </a:pPr>
            <a:r>
              <a:rPr lang="en-US" sz="1600" dirty="0"/>
              <a:t>Patient live tracking</a:t>
            </a:r>
          </a:p>
          <a:p>
            <a:pPr marL="285750" indent="-285750" algn="just">
              <a:buFont typeface="Arial" panose="020B0604020202020204" pitchFamily="34" charset="0"/>
              <a:buChar char="•"/>
              <a:defRPr/>
            </a:pPr>
            <a:r>
              <a:rPr lang="en-US" sz="1600" dirty="0"/>
              <a:t>Efficient scheduling</a:t>
            </a:r>
          </a:p>
          <a:p>
            <a:pPr marL="285750" lvl="0" indent="-285750">
              <a:buFont typeface="Arial" panose="020B0604020202020204" pitchFamily="34" charset="0"/>
              <a:buChar char="•"/>
              <a:defRPr/>
            </a:pPr>
            <a:endParaRPr lang="en-US" sz="2400" b="1" dirty="0">
              <a:solidFill>
                <a:schemeClr val="dk1"/>
              </a:solidFill>
            </a:endParaRPr>
          </a:p>
        </p:txBody>
      </p:sp>
      <p:sp>
        <p:nvSpPr>
          <p:cNvPr id="4" name="Segnaposto testo 3">
            <a:extLst>
              <a:ext uri="{FF2B5EF4-FFF2-40B4-BE49-F238E27FC236}">
                <a16:creationId xmlns:a16="http://schemas.microsoft.com/office/drawing/2014/main" id="{B9105FAE-96F0-43A6-B386-AAE4E62C6E85}"/>
              </a:ext>
            </a:extLst>
          </p:cNvPr>
          <p:cNvSpPr>
            <a:spLocks noGrp="1"/>
          </p:cNvSpPr>
          <p:nvPr>
            <p:ph type="body" sz="quarter" idx="23"/>
          </p:nvPr>
        </p:nvSpPr>
        <p:spPr>
          <a:xfrm>
            <a:off x="750478" y="3511077"/>
            <a:ext cx="3486242" cy="424732"/>
          </a:xfrm>
        </p:spPr>
        <p:txBody>
          <a:bodyPr rtlCol="0"/>
          <a:lstStyle/>
          <a:p>
            <a:r>
              <a:rPr lang="it-IT" sz="2000" b="1" dirty="0">
                <a:solidFill>
                  <a:schemeClr val="accent2"/>
                </a:solidFill>
              </a:rPr>
              <a:t>In hospital services</a:t>
            </a:r>
            <a:endParaRPr lang="it-IT" dirty="0">
              <a:solidFill>
                <a:srgbClr val="FF7F66"/>
              </a:solidFill>
            </a:endParaRPr>
          </a:p>
        </p:txBody>
      </p:sp>
      <p:pic>
        <p:nvPicPr>
          <p:cNvPr id="89" name="Segnaposto immagine 88">
            <a:extLst>
              <a:ext uri="{FF2B5EF4-FFF2-40B4-BE49-F238E27FC236}">
                <a16:creationId xmlns:a16="http://schemas.microsoft.com/office/drawing/2014/main" id="{C8671B21-B5F4-4BFE-A90B-A16041BB7F3D}"/>
              </a:ext>
              <a:ext uri="{C183D7F6-B498-43B3-948B-1728B52AA6E4}">
                <adec:decorative xmlns:adec="http://schemas.microsoft.com/office/drawing/2017/decorative" val="1"/>
              </a:ext>
            </a:extLst>
          </p:cNvPr>
          <p:cNvPicPr>
            <a:picLocks noGrp="1" noChangeAspect="1"/>
          </p:cNvPicPr>
          <p:nvPr>
            <p:ph type="pic" sz="quarter" idx="24"/>
          </p:nvPr>
        </p:nvPicPr>
        <p:blipFill>
          <a:blip r:embed="rId6"/>
          <a:srcRect/>
          <a:stretch/>
        </p:blipFill>
        <p:spPr>
          <a:xfrm>
            <a:off x="4693293" y="3242037"/>
            <a:ext cx="1402707" cy="1120837"/>
          </a:xfrm>
        </p:spPr>
      </p:pic>
      <p:sp>
        <p:nvSpPr>
          <p:cNvPr id="3" name="Segnaposto numero diapositiva 2">
            <a:extLst>
              <a:ext uri="{FF2B5EF4-FFF2-40B4-BE49-F238E27FC236}">
                <a16:creationId xmlns:a16="http://schemas.microsoft.com/office/drawing/2014/main" id="{1B0F4F9B-7D29-4BED-87FB-3F3D1724712B}"/>
              </a:ext>
            </a:extLst>
          </p:cNvPr>
          <p:cNvSpPr>
            <a:spLocks noGrp="1"/>
          </p:cNvSpPr>
          <p:nvPr>
            <p:ph type="sldNum" sz="quarter" idx="4"/>
          </p:nvPr>
        </p:nvSpPr>
        <p:spPr/>
        <p:txBody>
          <a:bodyPr rtlCol="0"/>
          <a:lstStyle/>
          <a:p>
            <a:pPr rtl="0"/>
            <a:fld id="{4FAB73BC-B049-4115-A692-8D63A059BFB8}" type="slidenum">
              <a:rPr lang="it-IT" smtClean="0"/>
              <a:pPr rtl="0"/>
              <a:t>7</a:t>
            </a:fld>
            <a:endParaRPr lang="it-IT"/>
          </a:p>
        </p:txBody>
      </p:sp>
      <p:sp>
        <p:nvSpPr>
          <p:cNvPr id="29" name="Segnaposto testo 119">
            <a:extLst>
              <a:ext uri="{FF2B5EF4-FFF2-40B4-BE49-F238E27FC236}">
                <a16:creationId xmlns:a16="http://schemas.microsoft.com/office/drawing/2014/main" id="{4DE3975B-F441-486B-9317-C176CC96BC6F}"/>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a:p>
        </p:txBody>
      </p:sp>
      <p:cxnSp>
        <p:nvCxnSpPr>
          <p:cNvPr id="38" name="Connettore diritto 37">
            <a:extLst>
              <a:ext uri="{FF2B5EF4-FFF2-40B4-BE49-F238E27FC236}">
                <a16:creationId xmlns:a16="http://schemas.microsoft.com/office/drawing/2014/main" id="{66F01420-E00A-46BC-9AE5-EDE89E81F291}"/>
              </a:ext>
              <a:ext uri="{C183D7F6-B498-43B3-948B-1728B52AA6E4}">
                <adec:decorative xmlns:adec="http://schemas.microsoft.com/office/drawing/2017/decorative" val="1"/>
              </a:ext>
            </a:extLst>
          </p:cNvPr>
          <p:cNvCxnSpPr>
            <a:cxnSpLocks/>
          </p:cNvCxnSpPr>
          <p:nvPr/>
        </p:nvCxnSpPr>
        <p:spPr>
          <a:xfrm>
            <a:off x="1197500" y="1524887"/>
            <a:ext cx="493776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CD210877-354A-400E-B4FF-A1264FC8AB56}"/>
              </a:ext>
              <a:ext uri="{C183D7F6-B498-43B3-948B-1728B52AA6E4}">
                <adec:decorative xmlns:adec="http://schemas.microsoft.com/office/drawing/2017/decorative" val="1"/>
              </a:ext>
            </a:extLst>
          </p:cNvPr>
          <p:cNvCxnSpPr>
            <a:cxnSpLocks/>
          </p:cNvCxnSpPr>
          <p:nvPr/>
        </p:nvCxnSpPr>
        <p:spPr>
          <a:xfrm>
            <a:off x="750478" y="3244078"/>
            <a:ext cx="4336126"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FADD98D-7CD9-4F61-85B3-3B35EAD54EA7}"/>
              </a:ext>
              <a:ext uri="{C183D7F6-B498-43B3-948B-1728B52AA6E4}">
                <adec:decorative xmlns:adec="http://schemas.microsoft.com/office/drawing/2017/decorative" val="1"/>
              </a:ext>
            </a:extLst>
          </p:cNvPr>
          <p:cNvCxnSpPr/>
          <p:nvPr/>
        </p:nvCxnSpPr>
        <p:spPr>
          <a:xfrm>
            <a:off x="438382" y="4580458"/>
            <a:ext cx="320040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2" name="Segnaposto immagine 88">
            <a:extLst>
              <a:ext uri="{FF2B5EF4-FFF2-40B4-BE49-F238E27FC236}">
                <a16:creationId xmlns:a16="http://schemas.microsoft.com/office/drawing/2014/main" id="{348DC27C-CE26-4961-BC55-602C0FF0BA39}"/>
              </a:ext>
              <a:ext uri="{C183D7F6-B498-43B3-948B-1728B52AA6E4}">
                <adec:decorative xmlns:adec="http://schemas.microsoft.com/office/drawing/2017/decorative" val="1"/>
              </a:ext>
            </a:extLst>
          </p:cNvPr>
          <p:cNvPicPr>
            <a:picLocks noChangeAspect="1"/>
          </p:cNvPicPr>
          <p:nvPr/>
        </p:nvPicPr>
        <p:blipFill>
          <a:blip r:embed="rId7">
            <a:alphaModFix amt="85000"/>
            <a:extLst>
              <a:ext uri="{BEBA8EAE-BF5A-486C-A8C5-ECC9F3942E4B}">
                <a14:imgProps xmlns:a14="http://schemas.microsoft.com/office/drawing/2010/main">
                  <a14:imgLayer r:embed="rId8">
                    <a14:imgEffect>
                      <a14:colorTemperature colorTemp="4700"/>
                    </a14:imgEffect>
                  </a14:imgLayer>
                </a14:imgProps>
              </a:ext>
            </a:extLst>
          </a:blip>
          <a:srcRect l="30806" r="30806"/>
          <a:stretch/>
        </p:blipFill>
        <p:spPr>
          <a:xfrm>
            <a:off x="3666380" y="4727488"/>
            <a:ext cx="1391098" cy="1306106"/>
          </a:xfrm>
          <a:prstGeom prst="ellipse">
            <a:avLst/>
          </a:prstGeom>
          <a:solidFill>
            <a:schemeClr val="bg1"/>
          </a:solidFill>
        </p:spPr>
      </p:pic>
      <p:sp>
        <p:nvSpPr>
          <p:cNvPr id="27" name="Segnaposto contenuto 33">
            <a:extLst>
              <a:ext uri="{FF2B5EF4-FFF2-40B4-BE49-F238E27FC236}">
                <a16:creationId xmlns:a16="http://schemas.microsoft.com/office/drawing/2014/main" id="{433F8195-2E48-4BF3-9AD0-CFA6F8DAAFE7}"/>
              </a:ext>
            </a:extLst>
          </p:cNvPr>
          <p:cNvSpPr txBox="1">
            <a:spLocks/>
          </p:cNvSpPr>
          <p:nvPr/>
        </p:nvSpPr>
        <p:spPr>
          <a:xfrm>
            <a:off x="5086604" y="4923296"/>
            <a:ext cx="6400781" cy="91449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1800" dirty="0"/>
          </a:p>
          <a:p>
            <a:pPr marL="285750" indent="-285750" algn="just">
              <a:buFont typeface="Arial" panose="020B0604020202020204" pitchFamily="34" charset="0"/>
              <a:buChar char="•"/>
            </a:pPr>
            <a:r>
              <a:rPr lang="en-US" sz="1600" dirty="0"/>
              <a:t>Production of a complete medical report and its integration on the patient's file</a:t>
            </a:r>
          </a:p>
          <a:p>
            <a:pPr marL="285750" indent="-285750" algn="just">
              <a:buFont typeface="Arial" panose="020B0604020202020204" pitchFamily="34" charset="0"/>
              <a:buChar char="•"/>
            </a:pPr>
            <a:r>
              <a:rPr lang="en-US" sz="1600" dirty="0"/>
              <a:t>Production of an easy-to-understand report of the next steps patients should take after discharge</a:t>
            </a:r>
          </a:p>
        </p:txBody>
      </p:sp>
      <p:sp>
        <p:nvSpPr>
          <p:cNvPr id="28" name="Segnaposto testo 3">
            <a:extLst>
              <a:ext uri="{FF2B5EF4-FFF2-40B4-BE49-F238E27FC236}">
                <a16:creationId xmlns:a16="http://schemas.microsoft.com/office/drawing/2014/main" id="{B53E693D-3A33-44AC-A9A7-35D197711692}"/>
              </a:ext>
            </a:extLst>
          </p:cNvPr>
          <p:cNvSpPr txBox="1">
            <a:spLocks/>
          </p:cNvSpPr>
          <p:nvPr/>
        </p:nvSpPr>
        <p:spPr>
          <a:xfrm>
            <a:off x="-130578" y="4955809"/>
            <a:ext cx="2956560" cy="424732"/>
          </a:xfrm>
          <a:prstGeom prst="rect">
            <a:avLst/>
          </a:prstGeom>
          <a:noFill/>
        </p:spPr>
        <p:txBody>
          <a:bodyPr vert="horz" wrap="square" lIns="91440" tIns="45720" rIns="9144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b="1" dirty="0" err="1">
                <a:solidFill>
                  <a:schemeClr val="accent2"/>
                </a:solidFill>
              </a:rPr>
              <a:t>Discharges</a:t>
            </a:r>
            <a:endParaRPr lang="it-IT" dirty="0">
              <a:solidFill>
                <a:srgbClr val="FF7F66"/>
              </a:solidFill>
            </a:endParaRPr>
          </a:p>
        </p:txBody>
      </p:sp>
      <p:sp>
        <p:nvSpPr>
          <p:cNvPr id="20" name="Rettangolo 19">
            <a:extLst>
              <a:ext uri="{FF2B5EF4-FFF2-40B4-BE49-F238E27FC236}">
                <a16:creationId xmlns:a16="http://schemas.microsoft.com/office/drawing/2014/main" id="{AE0AE87F-5B30-4D2F-8296-31AE01DB9977}"/>
              </a:ext>
            </a:extLst>
          </p:cNvPr>
          <p:cNvSpPr/>
          <p:nvPr/>
        </p:nvSpPr>
        <p:spPr>
          <a:xfrm>
            <a:off x="178323" y="1010040"/>
            <a:ext cx="1080516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srgbClr val="7F7F7F"/>
              </a:buClr>
              <a:buSzTx/>
              <a:buFontTx/>
              <a:buNone/>
              <a:tabLst/>
              <a:defRPr/>
            </a:pPr>
            <a:r>
              <a:rPr kumimoji="0" lang="it-IT" sz="2400" b="1" i="0" u="none" strike="noStrike" kern="1200" cap="none" spc="0" normalizeH="0" baseline="0" noProof="0" dirty="0" err="1">
                <a:ln>
                  <a:noFill/>
                </a:ln>
                <a:solidFill>
                  <a:schemeClr val="tx2">
                    <a:lumMod val="50000"/>
                  </a:schemeClr>
                </a:solidFill>
                <a:effectLst/>
                <a:uLnTx/>
                <a:uFillTx/>
                <a:latin typeface="Calibri" panose="020F0502020204030204"/>
                <a:ea typeface="+mn-ea"/>
                <a:cs typeface="+mn-cs"/>
              </a:rPr>
              <a:t>Patient</a:t>
            </a:r>
            <a:r>
              <a:rPr kumimoji="0" lang="it-IT" sz="2400" b="1" i="0" u="none" strike="noStrike" kern="1200" cap="none" spc="0" normalizeH="0" baseline="0" noProof="0" dirty="0">
                <a:ln>
                  <a:noFill/>
                </a:ln>
                <a:solidFill>
                  <a:schemeClr val="tx2">
                    <a:lumMod val="50000"/>
                  </a:schemeClr>
                </a:solidFill>
                <a:effectLst/>
                <a:uLnTx/>
                <a:uFillTx/>
                <a:latin typeface="Calibri" panose="020F0502020204030204"/>
                <a:ea typeface="+mn-ea"/>
                <a:cs typeface="+mn-cs"/>
              </a:rPr>
              <a:t> management</a:t>
            </a:r>
          </a:p>
        </p:txBody>
      </p:sp>
    </p:spTree>
    <p:extLst>
      <p:ext uri="{BB962C8B-B14F-4D97-AF65-F5344CB8AC3E}">
        <p14:creationId xmlns:p14="http://schemas.microsoft.com/office/powerpoint/2010/main" val="120222234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igura a mano libera: forma 23">
            <a:extLst>
              <a:ext uri="{FF2B5EF4-FFF2-40B4-BE49-F238E27FC236}">
                <a16:creationId xmlns:a16="http://schemas.microsoft.com/office/drawing/2014/main" id="{E26D368F-59AE-4EBE-B39E-BC72730755FA}"/>
              </a:ext>
            </a:extLst>
          </p:cNvPr>
          <p:cNvSpPr/>
          <p:nvPr/>
        </p:nvSpPr>
        <p:spPr>
          <a:xfrm>
            <a:off x="4919374" y="0"/>
            <a:ext cx="7289799" cy="4355479"/>
          </a:xfrm>
          <a:custGeom>
            <a:avLst/>
            <a:gdLst>
              <a:gd name="connsiteX0" fmla="*/ 0 w 7239000"/>
              <a:gd name="connsiteY0" fmla="*/ 4140200 h 4140200"/>
              <a:gd name="connsiteX1" fmla="*/ 3086100 w 7239000"/>
              <a:gd name="connsiteY1" fmla="*/ 12700 h 4140200"/>
              <a:gd name="connsiteX2" fmla="*/ 7239000 w 7239000"/>
              <a:gd name="connsiteY2" fmla="*/ 0 h 4140200"/>
              <a:gd name="connsiteX3" fmla="*/ 7226300 w 7239000"/>
              <a:gd name="connsiteY3" fmla="*/ 4089400 h 4140200"/>
              <a:gd name="connsiteX4" fmla="*/ 0 w 7239000"/>
              <a:gd name="connsiteY4" fmla="*/ 4140200 h 414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0" h="4140200">
                <a:moveTo>
                  <a:pt x="0" y="4140200"/>
                </a:moveTo>
                <a:lnTo>
                  <a:pt x="3086100" y="12700"/>
                </a:lnTo>
                <a:lnTo>
                  <a:pt x="7239000" y="0"/>
                </a:lnTo>
                <a:cubicBezTo>
                  <a:pt x="7234767" y="1363133"/>
                  <a:pt x="7230533" y="2726267"/>
                  <a:pt x="7226300" y="4089400"/>
                </a:cubicBezTo>
                <a:lnTo>
                  <a:pt x="0" y="41402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igura a mano libera: forma 22">
            <a:extLst>
              <a:ext uri="{FF2B5EF4-FFF2-40B4-BE49-F238E27FC236}">
                <a16:creationId xmlns:a16="http://schemas.microsoft.com/office/drawing/2014/main" id="{11374B2D-60C7-43C1-B150-180B9A117BC3}"/>
              </a:ext>
            </a:extLst>
          </p:cNvPr>
          <p:cNvSpPr/>
          <p:nvPr/>
        </p:nvSpPr>
        <p:spPr>
          <a:xfrm>
            <a:off x="3044114" y="4221971"/>
            <a:ext cx="9165060" cy="2649448"/>
          </a:xfrm>
          <a:custGeom>
            <a:avLst/>
            <a:gdLst>
              <a:gd name="connsiteX0" fmla="*/ 0 w 9499600"/>
              <a:gd name="connsiteY0" fmla="*/ 2717800 h 2717800"/>
              <a:gd name="connsiteX1" fmla="*/ 1993900 w 9499600"/>
              <a:gd name="connsiteY1" fmla="*/ 25400 h 2717800"/>
              <a:gd name="connsiteX2" fmla="*/ 9474200 w 9499600"/>
              <a:gd name="connsiteY2" fmla="*/ 0 h 2717800"/>
              <a:gd name="connsiteX3" fmla="*/ 9499600 w 9499600"/>
              <a:gd name="connsiteY3" fmla="*/ 2717800 h 2717800"/>
              <a:gd name="connsiteX4" fmla="*/ 50800 w 9499600"/>
              <a:gd name="connsiteY4" fmla="*/ 2692400 h 2717800"/>
              <a:gd name="connsiteX5" fmla="*/ 0 w 9499600"/>
              <a:gd name="connsiteY5" fmla="*/ 2717800 h 271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9600" h="2717800">
                <a:moveTo>
                  <a:pt x="0" y="2717800"/>
                </a:moveTo>
                <a:lnTo>
                  <a:pt x="1993900" y="25400"/>
                </a:lnTo>
                <a:lnTo>
                  <a:pt x="9474200" y="0"/>
                </a:lnTo>
                <a:lnTo>
                  <a:pt x="9499600" y="2717800"/>
                </a:lnTo>
                <a:lnTo>
                  <a:pt x="50800" y="2692400"/>
                </a:lnTo>
                <a:lnTo>
                  <a:pt x="0" y="2717800"/>
                </a:lnTo>
                <a:close/>
              </a:path>
            </a:pathLst>
          </a:custGeom>
          <a:solidFill>
            <a:srgbClr val="CEF2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Segnaposto testo 24">
            <a:extLst>
              <a:ext uri="{FF2B5EF4-FFF2-40B4-BE49-F238E27FC236}">
                <a16:creationId xmlns:a16="http://schemas.microsoft.com/office/drawing/2014/main" id="{0B0411E4-414E-4499-88D2-3964C94F1CDE}"/>
              </a:ext>
            </a:extLst>
          </p:cNvPr>
          <p:cNvSpPr txBox="1">
            <a:spLocks/>
          </p:cNvSpPr>
          <p:nvPr/>
        </p:nvSpPr>
        <p:spPr>
          <a:xfrm>
            <a:off x="7536647" y="1164163"/>
            <a:ext cx="4023360" cy="42473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HR</a:t>
            </a:r>
          </a:p>
        </p:txBody>
      </p:sp>
      <p:sp>
        <p:nvSpPr>
          <p:cNvPr id="39" name="Segnaposto testo 24">
            <a:extLst>
              <a:ext uri="{FF2B5EF4-FFF2-40B4-BE49-F238E27FC236}">
                <a16:creationId xmlns:a16="http://schemas.microsoft.com/office/drawing/2014/main" id="{F11580B5-1BF2-4776-B339-00CF1929F0CF}"/>
              </a:ext>
            </a:extLst>
          </p:cNvPr>
          <p:cNvSpPr txBox="1">
            <a:spLocks/>
          </p:cNvSpPr>
          <p:nvPr/>
        </p:nvSpPr>
        <p:spPr>
          <a:xfrm>
            <a:off x="6519226" y="2364397"/>
            <a:ext cx="5099526" cy="424732"/>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Equipment efficient usage</a:t>
            </a:r>
          </a:p>
        </p:txBody>
      </p:sp>
      <p:pic>
        <p:nvPicPr>
          <p:cNvPr id="56" name="Segnaposto immagine 88" descr="Gruppo con riempimento a tinta unita">
            <a:extLst>
              <a:ext uri="{FF2B5EF4-FFF2-40B4-BE49-F238E27FC236}">
                <a16:creationId xmlns:a16="http://schemas.microsoft.com/office/drawing/2014/main" id="{E380F547-7EBC-4B13-8F04-679C1ED7F26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629905" y="946044"/>
            <a:ext cx="846305" cy="846305"/>
          </a:xfrm>
          <a:prstGeom prst="ellipse">
            <a:avLst/>
          </a:prstGeom>
          <a:solidFill>
            <a:schemeClr val="bg1"/>
          </a:solidFill>
          <a:effectLst>
            <a:outerShdw blurRad="50800" dist="38100" dir="2700000" algn="tl" rotWithShape="0">
              <a:prstClr val="black">
                <a:alpha val="40000"/>
              </a:prstClr>
            </a:outerShdw>
          </a:effectLst>
        </p:spPr>
      </p:pic>
      <p:pic>
        <p:nvPicPr>
          <p:cNvPr id="57" name="Segnaposto immagine 88" descr="Kit di pronto soccorso con riempimento a tinta unita">
            <a:extLst>
              <a:ext uri="{FF2B5EF4-FFF2-40B4-BE49-F238E27FC236}">
                <a16:creationId xmlns:a16="http://schemas.microsoft.com/office/drawing/2014/main" id="{F73D8243-8BFE-4A22-809D-601F6EE814C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74493" y="2216656"/>
            <a:ext cx="944733" cy="944733"/>
          </a:xfrm>
          <a:prstGeom prst="ellipse">
            <a:avLst/>
          </a:prstGeom>
          <a:solidFill>
            <a:schemeClr val="bg1"/>
          </a:solidFill>
          <a:effectLst>
            <a:outerShdw blurRad="50800" dist="38100" dir="2700000" algn="tl" rotWithShape="0">
              <a:prstClr val="black">
                <a:alpha val="40000"/>
              </a:prstClr>
            </a:outerShdw>
          </a:effectLst>
        </p:spPr>
      </p:pic>
      <p:pic>
        <p:nvPicPr>
          <p:cNvPr id="58" name="Segnaposto immagine 88" descr="Aggiorna con riempimento a tinta unita">
            <a:extLst>
              <a:ext uri="{FF2B5EF4-FFF2-40B4-BE49-F238E27FC236}">
                <a16:creationId xmlns:a16="http://schemas.microsoft.com/office/drawing/2014/main" id="{D120817D-B023-40B2-9A2C-5097A8E952F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339212" y="5302218"/>
            <a:ext cx="1094116" cy="1094116"/>
          </a:xfrm>
          <a:prstGeom prst="ellipse">
            <a:avLst/>
          </a:prstGeom>
          <a:solidFill>
            <a:schemeClr val="bg1"/>
          </a:solidFill>
          <a:effectLst>
            <a:outerShdw blurRad="50800" dist="38100" dir="2700000" algn="tl" rotWithShape="0">
              <a:prstClr val="black">
                <a:alpha val="40000"/>
              </a:prstClr>
            </a:outerShdw>
          </a:effectLst>
        </p:spPr>
      </p:pic>
      <p:sp>
        <p:nvSpPr>
          <p:cNvPr id="60" name="Titolo 3">
            <a:extLst>
              <a:ext uri="{FF2B5EF4-FFF2-40B4-BE49-F238E27FC236}">
                <a16:creationId xmlns:a16="http://schemas.microsoft.com/office/drawing/2014/main" id="{0D198266-ED35-43DA-8B3B-E99B8A32663A}"/>
              </a:ext>
            </a:extLst>
          </p:cNvPr>
          <p:cNvSpPr>
            <a:spLocks noGrp="1"/>
          </p:cNvSpPr>
          <p:nvPr>
            <p:ph type="title"/>
          </p:nvPr>
        </p:nvSpPr>
        <p:spPr>
          <a:xfrm>
            <a:off x="105681" y="437960"/>
            <a:ext cx="10805160" cy="707886"/>
          </a:xfrm>
        </p:spPr>
        <p:txBody>
          <a:bodyPr rtlCol="0"/>
          <a:lstStyle/>
          <a:p>
            <a:pPr rtl="0"/>
            <a:r>
              <a:rPr lang="en-US" b="1" dirty="0">
                <a:solidFill>
                  <a:srgbClr val="7F7F7F"/>
                </a:solidFill>
              </a:rPr>
              <a:t>Hospital</a:t>
            </a:r>
            <a:r>
              <a:rPr lang="en-US" b="1" dirty="0">
                <a:solidFill>
                  <a:srgbClr val="0B9B74"/>
                </a:solidFill>
              </a:rPr>
              <a:t> Management Systems</a:t>
            </a:r>
            <a:endParaRPr lang="it-IT" b="1" dirty="0">
              <a:solidFill>
                <a:schemeClr val="tx2"/>
              </a:solidFill>
            </a:endParaRPr>
          </a:p>
        </p:txBody>
      </p:sp>
      <p:sp>
        <p:nvSpPr>
          <p:cNvPr id="2" name="Segnaposto numero diapositiva 1">
            <a:extLst>
              <a:ext uri="{FF2B5EF4-FFF2-40B4-BE49-F238E27FC236}">
                <a16:creationId xmlns:a16="http://schemas.microsoft.com/office/drawing/2014/main" id="{0591A73D-FE1B-4420-9369-B6A330418694}"/>
              </a:ext>
            </a:extLst>
          </p:cNvPr>
          <p:cNvSpPr>
            <a:spLocks noGrp="1"/>
          </p:cNvSpPr>
          <p:nvPr>
            <p:ph type="sldNum" sz="quarter" idx="4"/>
          </p:nvPr>
        </p:nvSpPr>
        <p:spPr>
          <a:xfrm>
            <a:off x="242674" y="6331269"/>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it-IT" sz="1000" b="0" i="0" u="none" strike="noStrike" kern="1200" cap="none" spc="0" normalizeH="0" baseline="0" noProof="0" smtClean="0">
                <a:ln>
                  <a:noFill/>
                </a:ln>
                <a:solidFill>
                  <a:srgbClr val="7F7F7F">
                    <a:lumMod val="95000"/>
                    <a:lumOff val="5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it-IT" sz="1000" b="0" i="0" u="none" strike="noStrike" kern="1200" cap="none" spc="0" normalizeH="0" baseline="0" noProof="0">
              <a:ln>
                <a:noFill/>
              </a:ln>
              <a:solidFill>
                <a:srgbClr val="7F7F7F">
                  <a:lumMod val="95000"/>
                  <a:lumOff val="5000"/>
                </a:srgbClr>
              </a:solidFill>
              <a:effectLst/>
              <a:uLnTx/>
              <a:uFillTx/>
              <a:latin typeface="Calibri Light" panose="020F0302020204030204"/>
              <a:ea typeface="+mn-ea"/>
              <a:cs typeface="+mn-cs"/>
            </a:endParaRPr>
          </a:p>
        </p:txBody>
      </p:sp>
      <p:sp>
        <p:nvSpPr>
          <p:cNvPr id="61" name="Titolo 3">
            <a:extLst>
              <a:ext uri="{FF2B5EF4-FFF2-40B4-BE49-F238E27FC236}">
                <a16:creationId xmlns:a16="http://schemas.microsoft.com/office/drawing/2014/main" id="{63600170-467F-4E55-95FF-ED40526CA2D9}"/>
              </a:ext>
            </a:extLst>
          </p:cNvPr>
          <p:cNvSpPr txBox="1">
            <a:spLocks/>
          </p:cNvSpPr>
          <p:nvPr/>
        </p:nvSpPr>
        <p:spPr>
          <a:xfrm>
            <a:off x="422897" y="3158854"/>
            <a:ext cx="4421483" cy="564363"/>
          </a:xfrm>
          <a:prstGeom prst="rect">
            <a:avLst/>
          </a:prstGeom>
        </p:spPr>
        <p:txBody>
          <a:bodyPr vert="horz" lIns="91440" tIns="45720" rIns="91440" bIns="45720" rtlCol="0" anchor="ctr">
            <a:noAutofit/>
          </a:bodyPr>
          <a:lstStyle>
            <a:lvl1pPr algn="ctr" defTabSz="914400" rtl="0" eaLnBrk="1" latinLnBrk="0" hangingPunct="1">
              <a:lnSpc>
                <a:spcPct val="80000"/>
              </a:lnSpc>
              <a:spcBef>
                <a:spcPct val="0"/>
              </a:spcBef>
              <a:buNone/>
              <a:defRPr sz="4000" b="0" kern="1200" spc="200" baseline="0">
                <a:solidFill>
                  <a:schemeClr val="tx1"/>
                </a:solidFill>
                <a:latin typeface="+mj-lt"/>
                <a:ea typeface="+mj-ea"/>
                <a:cs typeface="+mj-cs"/>
              </a:defRPr>
            </a:lvl1pPr>
          </a:lstStyle>
          <a:p>
            <a:pPr marL="0" marR="0" lvl="0" indent="0" algn="l" defTabSz="457200" rtl="0" eaLnBrk="1" fontAlgn="auto" latinLnBrk="0" hangingPunct="1">
              <a:lnSpc>
                <a:spcPct val="100000"/>
              </a:lnSpc>
              <a:spcBef>
                <a:spcPts val="0"/>
              </a:spcBef>
              <a:spcAft>
                <a:spcPts val="0"/>
              </a:spcAft>
              <a:buClr>
                <a:srgbClr val="7F7F7F"/>
              </a:buClr>
              <a:buSzTx/>
              <a:buFontTx/>
              <a:buNone/>
              <a:tabLst/>
              <a:defRPr/>
            </a:pPr>
            <a:r>
              <a:rPr lang="it-IT" sz="2800" b="1" dirty="0" err="1">
                <a:solidFill>
                  <a:schemeClr val="tx2">
                    <a:lumMod val="50000"/>
                  </a:schemeClr>
                </a:solidFill>
                <a:latin typeface="Calibri" panose="020F0502020204030204"/>
              </a:rPr>
              <a:t>Resources</a:t>
            </a:r>
            <a:r>
              <a:rPr kumimoji="0" lang="it-IT" sz="2800" b="1" i="0" u="none" strike="noStrike" kern="1200" cap="none" spc="0" normalizeH="0" baseline="0" noProof="0" dirty="0">
                <a:ln>
                  <a:noFill/>
                </a:ln>
                <a:solidFill>
                  <a:schemeClr val="tx2">
                    <a:lumMod val="50000"/>
                  </a:schemeClr>
                </a:solidFill>
                <a:effectLst/>
                <a:uLnTx/>
                <a:uFillTx/>
                <a:latin typeface="Calibri" panose="020F0502020204030204"/>
                <a:ea typeface="+mn-ea"/>
                <a:cs typeface="+mn-cs"/>
              </a:rPr>
              <a:t> Management</a:t>
            </a:r>
          </a:p>
        </p:txBody>
      </p:sp>
      <p:sp>
        <p:nvSpPr>
          <p:cNvPr id="25" name="CasellaDiTesto 24">
            <a:extLst>
              <a:ext uri="{FF2B5EF4-FFF2-40B4-BE49-F238E27FC236}">
                <a16:creationId xmlns:a16="http://schemas.microsoft.com/office/drawing/2014/main" id="{69F4C78A-FC07-441B-A858-BA3A89E57CC1}"/>
              </a:ext>
            </a:extLst>
          </p:cNvPr>
          <p:cNvSpPr txBox="1"/>
          <p:nvPr/>
        </p:nvSpPr>
        <p:spPr>
          <a:xfrm>
            <a:off x="5328174" y="3815394"/>
            <a:ext cx="6405464" cy="48013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Spaces efficient usage</a:t>
            </a:r>
          </a:p>
        </p:txBody>
      </p:sp>
      <p:pic>
        <p:nvPicPr>
          <p:cNvPr id="26" name="Segnaposto immagine 86" descr="Ospedale con riempimento a tinta unita">
            <a:extLst>
              <a:ext uri="{FF2B5EF4-FFF2-40B4-BE49-F238E27FC236}">
                <a16:creationId xmlns:a16="http://schemas.microsoft.com/office/drawing/2014/main" id="{E14520C1-6DF2-4219-97C0-0A443618B43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306718" y="3723217"/>
            <a:ext cx="921703" cy="921703"/>
          </a:xfrm>
          <a:prstGeom prst="ellipse">
            <a:avLst/>
          </a:prstGeom>
          <a:solidFill>
            <a:schemeClr val="bg1"/>
          </a:solidFill>
          <a:effectLst>
            <a:outerShdw blurRad="50800" dist="38100" dir="2700000" algn="tl" rotWithShape="0">
              <a:prstClr val="black">
                <a:alpha val="40000"/>
              </a:prstClr>
            </a:outerShdw>
          </a:effectLst>
        </p:spPr>
      </p:pic>
      <p:sp>
        <p:nvSpPr>
          <p:cNvPr id="37" name="CasellaDiTesto 36">
            <a:extLst>
              <a:ext uri="{FF2B5EF4-FFF2-40B4-BE49-F238E27FC236}">
                <a16:creationId xmlns:a16="http://schemas.microsoft.com/office/drawing/2014/main" id="{ECB26104-146A-4BBD-83AA-5DDA8F35D4C1}"/>
              </a:ext>
            </a:extLst>
          </p:cNvPr>
          <p:cNvSpPr txBox="1"/>
          <p:nvPr/>
        </p:nvSpPr>
        <p:spPr>
          <a:xfrm>
            <a:off x="3108769" y="5455565"/>
            <a:ext cx="8734883" cy="523220"/>
          </a:xfrm>
          <a:prstGeom prst="rect">
            <a:avLst/>
          </a:prstGeom>
          <a:noFill/>
        </p:spPr>
        <p:txBody>
          <a:bodyPr wrap="square">
            <a:spAutoFit/>
          </a:bodyPr>
          <a:lstStyle/>
          <a:p>
            <a:pPr marL="1371600" marR="0" lvl="3"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C5C5C"/>
                </a:solidFill>
                <a:effectLst/>
                <a:uLnTx/>
                <a:uFillTx/>
                <a:latin typeface="Raleway" pitchFamily="2" charset="0"/>
                <a:ea typeface="+mn-ea"/>
                <a:cs typeface="+mn-cs"/>
              </a:rPr>
              <a:t>Supply chain</a:t>
            </a:r>
          </a:p>
        </p:txBody>
      </p:sp>
      <p:cxnSp>
        <p:nvCxnSpPr>
          <p:cNvPr id="38" name="Connettore diritto 37">
            <a:extLst>
              <a:ext uri="{FF2B5EF4-FFF2-40B4-BE49-F238E27FC236}">
                <a16:creationId xmlns:a16="http://schemas.microsoft.com/office/drawing/2014/main" id="{EC0FAB64-8F0A-4E1A-92AF-50837D656AC0}"/>
              </a:ext>
              <a:ext uri="{C183D7F6-B498-43B3-948B-1728B52AA6E4}">
                <adec:decorative xmlns:adec="http://schemas.microsoft.com/office/drawing/2017/decorative" val="1"/>
              </a:ext>
            </a:extLst>
          </p:cNvPr>
          <p:cNvCxnSpPr>
            <a:cxnSpLocks/>
          </p:cNvCxnSpPr>
          <p:nvPr/>
        </p:nvCxnSpPr>
        <p:spPr>
          <a:xfrm>
            <a:off x="105681" y="3637687"/>
            <a:ext cx="493776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Segnaposto testo 119">
            <a:extLst>
              <a:ext uri="{FF2B5EF4-FFF2-40B4-BE49-F238E27FC236}">
                <a16:creationId xmlns:a16="http://schemas.microsoft.com/office/drawing/2014/main" id="{2DF4648D-8B1B-4213-BD78-7361B5AA04B9}"/>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0" i="0" u="none" strike="noStrike" kern="1200" cap="none" spc="0" normalizeH="0" baseline="0" noProof="0" dirty="0">
              <a:ln>
                <a:noFill/>
              </a:ln>
              <a:solidFill>
                <a:srgbClr val="7F7F7F">
                  <a:alpha val="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9962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13">
            <a:extLst>
              <a:ext uri="{FF2B5EF4-FFF2-40B4-BE49-F238E27FC236}">
                <a16:creationId xmlns:a16="http://schemas.microsoft.com/office/drawing/2014/main" id="{E03CEDDD-AB3D-4AC9-807D-13CEA62ABA6D}"/>
              </a:ext>
            </a:extLst>
          </p:cNvPr>
          <p:cNvPicPr>
            <a:picLocks noChangeAspect="1"/>
          </p:cNvPicPr>
          <p:nvPr/>
        </p:nvPicPr>
        <p:blipFill rotWithShape="1">
          <a:blip r:embed="rId2">
            <a:extLst>
              <a:ext uri="{28A0092B-C50C-407E-A947-70E740481C1C}">
                <a14:useLocalDpi xmlns:a14="http://schemas.microsoft.com/office/drawing/2010/main" val="0"/>
              </a:ext>
            </a:extLst>
          </a:blip>
          <a:srcRect b="9973"/>
          <a:stretch/>
        </p:blipFill>
        <p:spPr>
          <a:xfrm>
            <a:off x="6223000" y="2163215"/>
            <a:ext cx="5969000" cy="4200427"/>
          </a:xfrm>
          <a:prstGeom prst="rect">
            <a:avLst/>
          </a:prstGeom>
        </p:spPr>
      </p:pic>
      <p:sp>
        <p:nvSpPr>
          <p:cNvPr id="2" name="Titolo 1"/>
          <p:cNvSpPr>
            <a:spLocks noGrp="1"/>
          </p:cNvSpPr>
          <p:nvPr>
            <p:ph type="title"/>
          </p:nvPr>
        </p:nvSpPr>
        <p:spPr>
          <a:xfrm>
            <a:off x="548640" y="1009072"/>
            <a:ext cx="10805160" cy="707886"/>
          </a:xfrm>
        </p:spPr>
        <p:txBody>
          <a:bodyPr/>
          <a:lstStyle/>
          <a:p>
            <a:r>
              <a:rPr lang="it-IT" b="1" dirty="0">
                <a:solidFill>
                  <a:schemeClr val="accent2"/>
                </a:solidFill>
              </a:rPr>
              <a:t>Hospital management systems</a:t>
            </a:r>
          </a:p>
        </p:txBody>
      </p:sp>
      <p:sp>
        <p:nvSpPr>
          <p:cNvPr id="6" name="Segnaposto numero diapositiva 5">
            <a:extLst>
              <a:ext uri="{FF2B5EF4-FFF2-40B4-BE49-F238E27FC236}">
                <a16:creationId xmlns:a16="http://schemas.microsoft.com/office/drawing/2014/main" id="{D9EA0B58-EEAC-4091-8FCF-B8D4DAF75D89}"/>
              </a:ext>
            </a:extLst>
          </p:cNvPr>
          <p:cNvSpPr>
            <a:spLocks noGrp="1"/>
          </p:cNvSpPr>
          <p:nvPr>
            <p:ph type="sldNum" sz="quarter" idx="4"/>
          </p:nvPr>
        </p:nvSpPr>
        <p:spPr>
          <a:xfrm>
            <a:off x="242674" y="6331269"/>
            <a:ext cx="302281"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FAB73BC-B049-4115-A692-8D63A059BFB8}" type="slidenum">
              <a:rPr kumimoji="0" lang="it-IT" sz="1000" b="0" i="0" u="none" strike="noStrike" kern="1200" cap="none" spc="0" normalizeH="0" baseline="0" noProof="0" smtClean="0">
                <a:ln>
                  <a:noFill/>
                </a:ln>
                <a:solidFill>
                  <a:srgbClr val="7F7F7F">
                    <a:lumMod val="95000"/>
                    <a:lumOff val="5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it-IT" sz="1000" b="0" i="0" u="none" strike="noStrike" kern="1200" cap="none" spc="0" normalizeH="0" baseline="0" noProof="0">
              <a:ln>
                <a:noFill/>
              </a:ln>
              <a:solidFill>
                <a:srgbClr val="7F7F7F">
                  <a:lumMod val="95000"/>
                  <a:lumOff val="5000"/>
                </a:srgbClr>
              </a:solidFill>
              <a:effectLst/>
              <a:uLnTx/>
              <a:uFillTx/>
              <a:latin typeface="Calibri Light" panose="020F0302020204030204"/>
              <a:ea typeface="+mn-ea"/>
              <a:cs typeface="+mn-cs"/>
            </a:endParaRPr>
          </a:p>
        </p:txBody>
      </p:sp>
      <p:sp>
        <p:nvSpPr>
          <p:cNvPr id="4" name="CasellaDiTesto 3"/>
          <p:cNvSpPr txBox="1"/>
          <p:nvPr/>
        </p:nvSpPr>
        <p:spPr>
          <a:xfrm>
            <a:off x="544955" y="2366005"/>
            <a:ext cx="5131724" cy="3262432"/>
          </a:xfrm>
          <a:prstGeom prst="rect">
            <a:avLst/>
          </a:prstGeom>
          <a:noFill/>
        </p:spPr>
        <p:txBody>
          <a:bodyPr wrap="square" rtlCol="0">
            <a:spAutoFit/>
          </a:bodyPr>
          <a:lstStyle/>
          <a:p>
            <a:pPr marL="285750" indent="-285750">
              <a:buFont typeface="Wingdings" panose="05000000000000000000" pitchFamily="2" charset="2"/>
              <a:buChar char="Ø"/>
              <a:defRPr/>
            </a:pPr>
            <a:r>
              <a:rPr kumimoji="0" lang="en-US" b="0" i="0" u="none" strike="noStrike" kern="1200" cap="none" spc="0" normalizeH="0" baseline="0" noProof="0" dirty="0">
                <a:ln>
                  <a:noFill/>
                </a:ln>
                <a:solidFill>
                  <a:srgbClr val="555555"/>
                </a:solidFill>
                <a:effectLst/>
                <a:uLnTx/>
                <a:uFillTx/>
                <a:latin typeface="Calibri" panose="020F0502020204030204"/>
                <a:ea typeface="+mn-ea"/>
                <a:cs typeface="+mn-cs"/>
              </a:rPr>
              <a:t>Data </a:t>
            </a:r>
            <a:r>
              <a:rPr lang="en-US" b="1" dirty="0">
                <a:solidFill>
                  <a:srgbClr val="0B9B74"/>
                </a:solidFill>
                <a:latin typeface="Calibri" panose="020F0502020204030204"/>
              </a:rPr>
              <a:t>collection</a:t>
            </a:r>
            <a:r>
              <a:rPr lang="en-US" dirty="0">
                <a:solidFill>
                  <a:srgbClr val="555555"/>
                </a:solidFill>
              </a:rPr>
              <a:t>:</a:t>
            </a:r>
            <a:br>
              <a:rPr lang="en-US" b="1" dirty="0">
                <a:solidFill>
                  <a:srgbClr val="0B9B74"/>
                </a:solidFill>
                <a:latin typeface="Calibri" panose="020F0502020204030204"/>
              </a:rPr>
            </a:br>
            <a:r>
              <a:rPr lang="en-US" sz="1600" dirty="0">
                <a:solidFill>
                  <a:srgbClr val="555555"/>
                </a:solidFill>
                <a:latin typeface="Calibri" panose="020F0502020204030204"/>
              </a:rPr>
              <a:t>Easy and intuitive internal operations management UI. Simplified External usage UI.</a:t>
            </a:r>
          </a:p>
          <a:p>
            <a:pPr marL="285750" indent="-285750">
              <a:buFont typeface="Wingdings" panose="05000000000000000000" pitchFamily="2" charset="2"/>
              <a:buChar char="Ø"/>
              <a:defRPr/>
            </a:pPr>
            <a:endParaRPr lang="en-US" dirty="0">
              <a:solidFill>
                <a:srgbClr val="555555"/>
              </a:solidFill>
              <a:latin typeface="Calibri" panose="020F0502020204030204"/>
            </a:endParaRPr>
          </a:p>
          <a:p>
            <a:pPr marL="285750" indent="-285750">
              <a:buFont typeface="Wingdings" panose="05000000000000000000" pitchFamily="2" charset="2"/>
              <a:buChar char="Ø"/>
              <a:defRPr/>
            </a:pPr>
            <a:r>
              <a:rPr lang="en-US" dirty="0">
                <a:solidFill>
                  <a:srgbClr val="555555"/>
                </a:solidFill>
              </a:rPr>
              <a:t>Data </a:t>
            </a:r>
            <a:r>
              <a:rPr lang="en-US" b="1" dirty="0">
                <a:solidFill>
                  <a:srgbClr val="0B9B74"/>
                </a:solidFill>
                <a:latin typeface="Calibri" panose="020F0502020204030204"/>
              </a:rPr>
              <a:t>storage </a:t>
            </a:r>
            <a:r>
              <a:rPr lang="en-US" dirty="0">
                <a:solidFill>
                  <a:srgbClr val="555555"/>
                </a:solidFill>
              </a:rPr>
              <a:t>and </a:t>
            </a:r>
            <a:r>
              <a:rPr lang="en-US" b="1" dirty="0">
                <a:solidFill>
                  <a:srgbClr val="0B9B74"/>
                </a:solidFill>
                <a:latin typeface="Calibri" panose="020F0502020204030204"/>
              </a:rPr>
              <a:t>protection</a:t>
            </a:r>
            <a:r>
              <a:rPr lang="en-US" dirty="0">
                <a:solidFill>
                  <a:srgbClr val="555555"/>
                </a:solidFill>
              </a:rPr>
              <a:t>:</a:t>
            </a:r>
            <a:br>
              <a:rPr lang="en-US" dirty="0">
                <a:solidFill>
                  <a:srgbClr val="555555"/>
                </a:solidFill>
              </a:rPr>
            </a:br>
            <a:r>
              <a:rPr lang="en-US" sz="1600" dirty="0">
                <a:solidFill>
                  <a:srgbClr val="555555"/>
                </a:solidFill>
              </a:rPr>
              <a:t>Different levels of access to information Stakeholder data should be stored under high standard security protocols and systems.</a:t>
            </a:r>
          </a:p>
          <a:p>
            <a:pPr marL="285750" indent="-285750">
              <a:buFont typeface="Wingdings" panose="05000000000000000000" pitchFamily="2" charset="2"/>
              <a:buChar char="Ø"/>
              <a:defRPr/>
            </a:pPr>
            <a:endParaRPr kumimoji="0" lang="en-US" b="0" i="0" u="none" strike="noStrike" kern="1200" cap="none" spc="0" normalizeH="0" baseline="0" noProof="0" dirty="0">
              <a:ln>
                <a:noFill/>
              </a:ln>
              <a:solidFill>
                <a:srgbClr val="555555"/>
              </a:solidFill>
              <a:effectLst/>
              <a:uLnTx/>
              <a:uFillTx/>
              <a:latin typeface="Calibri" panose="020F0502020204030204"/>
              <a:ea typeface="+mn-ea"/>
              <a:cs typeface="+mn-cs"/>
            </a:endParaRPr>
          </a:p>
          <a:p>
            <a:pPr marL="285750" lvl="0" indent="-285750">
              <a:buFont typeface="Wingdings" panose="05000000000000000000" pitchFamily="2" charset="2"/>
              <a:buChar char="Ø"/>
              <a:defRPr/>
            </a:pPr>
            <a:r>
              <a:rPr kumimoji="0" lang="en-US" b="0" i="0" u="none" strike="noStrike" kern="1200" cap="none" spc="0" normalizeH="0" baseline="0" noProof="0" dirty="0">
                <a:ln>
                  <a:noFill/>
                </a:ln>
                <a:solidFill>
                  <a:srgbClr val="555555"/>
                </a:solidFill>
                <a:effectLst/>
                <a:uLnTx/>
                <a:uFillTx/>
                <a:latin typeface="Calibri" panose="020F0502020204030204"/>
                <a:ea typeface="+mn-ea"/>
                <a:cs typeface="+mn-cs"/>
              </a:rPr>
              <a:t>Data </a:t>
            </a:r>
            <a:r>
              <a:rPr lang="en-US" b="1" dirty="0">
                <a:solidFill>
                  <a:srgbClr val="0B9B74"/>
                </a:solidFill>
                <a:latin typeface="Calibri" panose="020F0502020204030204"/>
              </a:rPr>
              <a:t>disposal</a:t>
            </a:r>
            <a:r>
              <a:rPr lang="en-US" dirty="0">
                <a:solidFill>
                  <a:srgbClr val="555555"/>
                </a:solidFill>
              </a:rPr>
              <a:t>:</a:t>
            </a:r>
            <a:br>
              <a:rPr lang="en-US" dirty="0">
                <a:solidFill>
                  <a:srgbClr val="555555"/>
                </a:solidFill>
              </a:rPr>
            </a:br>
            <a:r>
              <a:rPr lang="en-US" sz="1600" dirty="0">
                <a:solidFill>
                  <a:srgbClr val="555555"/>
                </a:solidFill>
              </a:rPr>
              <a:t>Compliancy with the country laws for data storage and disposable.</a:t>
            </a:r>
            <a:endParaRPr lang="en-US" dirty="0">
              <a:solidFill>
                <a:srgbClr val="555555"/>
              </a:solidFill>
            </a:endParaRPr>
          </a:p>
        </p:txBody>
      </p:sp>
      <p:sp>
        <p:nvSpPr>
          <p:cNvPr id="7" name="Segnaposto testo 119">
            <a:extLst>
              <a:ext uri="{FF2B5EF4-FFF2-40B4-BE49-F238E27FC236}">
                <a16:creationId xmlns:a16="http://schemas.microsoft.com/office/drawing/2014/main" id="{4AF00AA3-704B-49A0-97B8-596B18BA02B0}"/>
              </a:ext>
              <a:ext uri="{C183D7F6-B498-43B3-948B-1728B52AA6E4}">
                <adec:decorative xmlns:adec="http://schemas.microsoft.com/office/drawing/2017/decorative" val="1"/>
              </a:ext>
            </a:extLst>
          </p:cNvPr>
          <p:cNvSpPr txBox="1">
            <a:spLocks/>
          </p:cNvSpPr>
          <p:nvPr/>
        </p:nvSpPr>
        <p:spPr>
          <a:xfrm>
            <a:off x="306947" y="6620829"/>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None/>
              <a:tabLst/>
              <a:defRPr/>
            </a:pPr>
            <a:endParaRPr kumimoji="0" lang="it-IT" sz="2000" b="0" i="0" u="none" strike="noStrike" kern="1200" cap="none" spc="0" normalizeH="0" baseline="0" noProof="0" dirty="0">
              <a:ln>
                <a:noFill/>
              </a:ln>
              <a:solidFill>
                <a:srgbClr val="7F7F7F">
                  <a:alpha val="0"/>
                </a:srgbClr>
              </a:solidFill>
              <a:effectLst/>
              <a:uLnTx/>
              <a:uFillTx/>
              <a:latin typeface="Calibri" panose="020F0502020204030204"/>
              <a:ea typeface="+mn-ea"/>
              <a:cs typeface="+mn-cs"/>
            </a:endParaRPr>
          </a:p>
        </p:txBody>
      </p:sp>
      <p:sp>
        <p:nvSpPr>
          <p:cNvPr id="9" name="Rettangolo 8">
            <a:extLst>
              <a:ext uri="{FF2B5EF4-FFF2-40B4-BE49-F238E27FC236}">
                <a16:creationId xmlns:a16="http://schemas.microsoft.com/office/drawing/2014/main" id="{175C8C6F-4D8F-4465-9B5B-F98A0D9E92E5}"/>
              </a:ext>
            </a:extLst>
          </p:cNvPr>
          <p:cNvSpPr/>
          <p:nvPr/>
        </p:nvSpPr>
        <p:spPr>
          <a:xfrm>
            <a:off x="566421" y="1728952"/>
            <a:ext cx="1080516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srgbClr val="7F7F7F"/>
              </a:buClr>
              <a:buSzTx/>
              <a:buFontTx/>
              <a:buNone/>
              <a:tabLst/>
              <a:defRPr/>
            </a:pPr>
            <a:r>
              <a:rPr lang="it-IT" sz="2400" b="1" dirty="0">
                <a:solidFill>
                  <a:schemeClr val="tx2">
                    <a:lumMod val="50000"/>
                  </a:schemeClr>
                </a:solidFill>
                <a:latin typeface="Calibri" panose="020F0502020204030204"/>
              </a:rPr>
              <a:t>Big Data Processing</a:t>
            </a:r>
            <a:endParaRPr kumimoji="0" lang="it-IT" sz="2400" b="1" i="0" u="none" strike="noStrike" kern="1200" cap="none" spc="0" normalizeH="0" baseline="0" noProof="0" dirty="0">
              <a:ln>
                <a:noFill/>
              </a:ln>
              <a:solidFill>
                <a:schemeClr val="tx2">
                  <a:lumMod val="50000"/>
                </a:schemeClr>
              </a:solidFill>
              <a:effectLst/>
              <a:uLnTx/>
              <a:uFillTx/>
              <a:latin typeface="Calibri" panose="020F0502020204030204"/>
              <a:ea typeface="+mn-ea"/>
              <a:cs typeface="+mn-cs"/>
            </a:endParaRPr>
          </a:p>
        </p:txBody>
      </p:sp>
      <p:pic>
        <p:nvPicPr>
          <p:cNvPr id="10" name="Immagine 9">
            <a:extLst>
              <a:ext uri="{FF2B5EF4-FFF2-40B4-BE49-F238E27FC236}">
                <a16:creationId xmlns:a16="http://schemas.microsoft.com/office/drawing/2014/main" id="{00707165-A08B-48E7-A1C1-74229CD6A279}"/>
              </a:ext>
            </a:extLst>
          </p:cNvPr>
          <p:cNvPicPr>
            <a:picLocks noChangeAspect="1"/>
          </p:cNvPicPr>
          <p:nvPr/>
        </p:nvPicPr>
        <p:blipFill>
          <a:blip r:embed="rId3"/>
          <a:stretch>
            <a:fillRect/>
          </a:stretch>
        </p:blipFill>
        <p:spPr>
          <a:xfrm>
            <a:off x="7004807" y="2366005"/>
            <a:ext cx="4437776" cy="2507999"/>
          </a:xfrm>
          <a:prstGeom prst="rect">
            <a:avLst/>
          </a:prstGeom>
        </p:spPr>
      </p:pic>
    </p:spTree>
    <p:extLst>
      <p:ext uri="{BB962C8B-B14F-4D97-AF65-F5344CB8AC3E}">
        <p14:creationId xmlns:p14="http://schemas.microsoft.com/office/powerpoint/2010/main" val="1661424537"/>
      </p:ext>
    </p:extLst>
  </p:cSld>
  <p:clrMapOvr>
    <a:masterClrMapping/>
  </p:clrMapOvr>
  <p:transition spd="slow">
    <p:push dir="u"/>
  </p:transition>
</p:sld>
</file>

<file path=ppt/theme/theme1.xml><?xml version="1.0" encoding="utf-8"?>
<a:theme xmlns:a="http://schemas.openxmlformats.org/drawingml/2006/main" name="Office Theme">
  <a:themeElements>
    <a:clrScheme name="Personalizzato 7">
      <a:dk1>
        <a:srgbClr val="7F7F7F"/>
      </a:dk1>
      <a:lt1>
        <a:sysClr val="window" lastClr="FFFFFF"/>
      </a:lt1>
      <a:dk2>
        <a:srgbClr val="0B9B74"/>
      </a:dk2>
      <a:lt2>
        <a:srgbClr val="FFFFFF"/>
      </a:lt2>
      <a:accent1>
        <a:srgbClr val="7F7F7F"/>
      </a:accent1>
      <a:accent2>
        <a:srgbClr val="0B9B74"/>
      </a:accent2>
      <a:accent3>
        <a:srgbClr val="CEF2EC"/>
      </a:accent3>
      <a:accent4>
        <a:srgbClr val="E6F8F5"/>
      </a:accent4>
      <a:accent5>
        <a:srgbClr val="0B9B74"/>
      </a:accent5>
      <a:accent6>
        <a:srgbClr val="7CCA62"/>
      </a:accent6>
      <a:hlink>
        <a:srgbClr val="113051"/>
      </a:hlink>
      <a:folHlink>
        <a:srgbClr val="85DFD0"/>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ONLINE DOCTOR">
      <a:dk1>
        <a:sysClr val="windowText" lastClr="000000"/>
      </a:dk1>
      <a:lt1>
        <a:sysClr val="window" lastClr="FFFFFF"/>
      </a:lt1>
      <a:dk2>
        <a:srgbClr val="44546A"/>
      </a:dk2>
      <a:lt2>
        <a:srgbClr val="E7E6E6"/>
      </a:lt2>
      <a:accent1>
        <a:srgbClr val="57C3A7"/>
      </a:accent1>
      <a:accent2>
        <a:srgbClr val="F47775"/>
      </a:accent2>
      <a:accent3>
        <a:srgbClr val="507C89"/>
      </a:accent3>
      <a:accent4>
        <a:srgbClr val="F47775"/>
      </a:accent4>
      <a:accent5>
        <a:srgbClr val="57C3A7"/>
      </a:accent5>
      <a:accent6>
        <a:srgbClr val="F4777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879</TotalTime>
  <Words>1540</Words>
  <Application>Microsoft Office PowerPoint</Application>
  <PresentationFormat>Widescreen</PresentationFormat>
  <Paragraphs>220</Paragraphs>
  <Slides>22</Slides>
  <Notes>12</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22</vt:i4>
      </vt:variant>
    </vt:vector>
  </HeadingPairs>
  <TitlesOfParts>
    <vt:vector size="32" baseType="lpstr">
      <vt:lpstr>Arial</vt:lpstr>
      <vt:lpstr>Calibri</vt:lpstr>
      <vt:lpstr>Calibri Light</vt:lpstr>
      <vt:lpstr>Courier New</vt:lpstr>
      <vt:lpstr>MuseoSans</vt:lpstr>
      <vt:lpstr>Raleway</vt:lpstr>
      <vt:lpstr>Roboto</vt:lpstr>
      <vt:lpstr>Wingdings</vt:lpstr>
      <vt:lpstr>Office Theme</vt:lpstr>
      <vt:lpstr>Section Break Slide Master</vt:lpstr>
      <vt:lpstr>Presentazione standard di PowerPoint</vt:lpstr>
      <vt:lpstr>Agenda</vt:lpstr>
      <vt:lpstr>What is a Smart Hospital?</vt:lpstr>
      <vt:lpstr>What is a Smart Hospital?</vt:lpstr>
      <vt:lpstr>What is a Smart Hospital?</vt:lpstr>
      <vt:lpstr>Hospital Management Systems</vt:lpstr>
      <vt:lpstr>Hospital Management Systems</vt:lpstr>
      <vt:lpstr>Hospital Management Systems</vt:lpstr>
      <vt:lpstr>Hospital management systems</vt:lpstr>
      <vt:lpstr>Hospital management systems</vt:lpstr>
      <vt:lpstr>What is Internet of Things?</vt:lpstr>
      <vt:lpstr>IoT in Healthcare         </vt:lpstr>
      <vt:lpstr>Wereable devices</vt:lpstr>
      <vt:lpstr>Smart devices         </vt:lpstr>
      <vt:lpstr>Wearable devices and Covid-19</vt:lpstr>
      <vt:lpstr>What is telemedicine?</vt:lpstr>
      <vt:lpstr>Applications</vt:lpstr>
      <vt:lpstr>Applications</vt:lpstr>
      <vt:lpstr>Telemedicine Benefit</vt:lpstr>
      <vt:lpstr>Telemedicine Benefit</vt:lpstr>
      <vt:lpstr>What about privacy?</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anna</dc:creator>
  <cp:lastModifiedBy>Marta La Franca</cp:lastModifiedBy>
  <cp:revision>8</cp:revision>
  <dcterms:modified xsi:type="dcterms:W3CDTF">2022-01-17T13:43:04Z</dcterms:modified>
</cp:coreProperties>
</file>